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99FF-632C-49F3-B40C-321E9837E04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2A90-6F85-4528-892A-9895EEBB73C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54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99FF-632C-49F3-B40C-321E9837E04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2A90-6F85-4528-892A-9895EEBB7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3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99FF-632C-49F3-B40C-321E9837E04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2A90-6F85-4528-892A-9895EEBB7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415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99FF-632C-49F3-B40C-321E9837E04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2A90-6F85-4528-892A-9895EEBB73C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11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99FF-632C-49F3-B40C-321E9837E04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2A90-6F85-4528-892A-9895EEBB7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12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99FF-632C-49F3-B40C-321E9837E04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2A90-6F85-4528-892A-9895EEBB73C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3310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99FF-632C-49F3-B40C-321E9837E04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2A90-6F85-4528-892A-9895EEBB7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546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99FF-632C-49F3-B40C-321E9837E04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2A90-6F85-4528-892A-9895EEBB7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69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99FF-632C-49F3-B40C-321E9837E04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2A90-6F85-4528-892A-9895EEBB7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72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99FF-632C-49F3-B40C-321E9837E04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2A90-6F85-4528-892A-9895EEBB7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73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99FF-632C-49F3-B40C-321E9837E04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2A90-6F85-4528-892A-9895EEBB7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85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99FF-632C-49F3-B40C-321E9837E04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2A90-6F85-4528-892A-9895EEBB7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99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99FF-632C-49F3-B40C-321E9837E04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2A90-6F85-4528-892A-9895EEBB7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217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99FF-632C-49F3-B40C-321E9837E04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2A90-6F85-4528-892A-9895EEBB7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76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99FF-632C-49F3-B40C-321E9837E04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2A90-6F85-4528-892A-9895EEBB7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01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99FF-632C-49F3-B40C-321E9837E04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2A90-6F85-4528-892A-9895EEBB7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6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99FF-632C-49F3-B40C-321E9837E04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F2A90-6F85-4528-892A-9895EEBB7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8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B3899FF-632C-49F3-B40C-321E9837E04E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FF2A90-6F85-4528-892A-9895EEBB73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0029796" cy="3636035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rgbClr val="9900CC"/>
                </a:solidFill>
                <a:latin typeface="Georgia" panose="02040502050405020303" pitchFamily="18" charset="0"/>
              </a:rPr>
              <a:t>Реализация профессиональных ресурсов учителя в педагогическом творчестве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2536" y="6383547"/>
            <a:ext cx="602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Учитель математики МАОУ «Школа № 3 города Белогорск» Зарубина Ж.П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521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6157" y="478636"/>
            <a:ext cx="1015329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36195" indent="-90170"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Правила  построения ментальных карт </a:t>
            </a:r>
            <a:endParaRPr lang="ru-RU" sz="40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6195" lvl="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Ментальные карты рисуются на листах формата А4 и больше</a:t>
            </a:r>
          </a:p>
          <a:p>
            <a:pPr marL="342900" marR="36195" lvl="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Начинать надо  с центра листа, написав или нарисовав, по меньшей мере, тремя разными цветами ваше ключевое слово</a:t>
            </a:r>
          </a:p>
          <a:p>
            <a:pPr marL="342900" marR="36195" lvl="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Ветвей, выходящих из ключевого слова  может быть сколько угодно, но обычно от двух до десяти.</a:t>
            </a:r>
          </a:p>
          <a:p>
            <a:pPr marL="342900" marR="36195" lvl="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Можно смело использовать  изображения, символы, коды разных размеров .</a:t>
            </a:r>
          </a:p>
          <a:p>
            <a:pPr marL="342900" marR="36195" lvl="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Ментальная карта должна радовать глаз, а тем самым и мозг.</a:t>
            </a:r>
          </a:p>
          <a:p>
            <a:pPr marL="342900" marR="36195" lvl="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Можете пофантазировать, например, для каких-нибудь понятий придумать  и нарисовать  соответствующие для них рисунки.</a:t>
            </a:r>
          </a:p>
          <a:p>
            <a:pPr marL="342900" marR="36195" lvl="0" indent="-34290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основных ветвей используйте разные цвета, чтобы карта не сливалась воедино.</a:t>
            </a:r>
          </a:p>
          <a:p>
            <a:pPr marL="742950" marR="36195" lvl="1" indent="-285750" algn="just">
              <a:lnSpc>
                <a:spcPct val="150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Шрифт  нужно менять  в зависимости от важности информации.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42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7751" y="1424724"/>
            <a:ext cx="97823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ru-RU" sz="40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использовать ментальные карты?</a:t>
            </a:r>
            <a:endParaRPr lang="ru-RU" sz="40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самообучении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создания идей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разобраться в новой области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 fontAlgn="base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представить 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большое количество информации в емкой форме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1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2.infourok.ru/uploads/ex/034a/0002d5f1-623d4da9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95" y="427098"/>
            <a:ext cx="8126083" cy="555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14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ds01.infourok.ru/uploads/ex/0e6c/00007013-b24b9cfd/640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08" y="23288"/>
            <a:ext cx="7944928" cy="595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7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ds05.infourok.ru/uploads/ex/1142/00093901-b9510fec/hello_html_2fcd41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94" y="712542"/>
            <a:ext cx="8073029" cy="586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39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710" y="527807"/>
            <a:ext cx="8534400" cy="1507067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7030A0"/>
                </a:solidFill>
              </a:rPr>
              <a:t>Нейрохакинг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1735" r="20754"/>
          <a:stretch/>
        </p:blipFill>
        <p:spPr>
          <a:xfrm>
            <a:off x="2579299" y="2317001"/>
            <a:ext cx="4382219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7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154" y="2110297"/>
            <a:ext cx="3611434" cy="43513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551" y="1496314"/>
            <a:ext cx="3811616" cy="45268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130" y="2231935"/>
            <a:ext cx="3521195" cy="41080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43486" y="776703"/>
            <a:ext cx="8865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Викиум</a:t>
            </a:r>
            <a:r>
              <a:rPr lang="ru-RU" b="1" dirty="0" smtClean="0"/>
              <a:t> - сайт с когнитивными тренажёрами // https://wikium.ru/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42997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nsportal.ru/sites/default/files/2017/03/01/slayd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724" y="496018"/>
            <a:ext cx="4468483" cy="335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0d3/0011c79a-689f90ea/hello_html_227176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5" t="1897" r="13269" b="5190"/>
          <a:stretch/>
        </p:blipFill>
        <p:spPr bwMode="auto">
          <a:xfrm>
            <a:off x="7404207" y="1658442"/>
            <a:ext cx="4215574" cy="437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Лабиринт Лодка - Лабирин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699"/>
            <a:ext cx="3330852" cy="444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414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5e1/00036140-00d75eff/img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3" b="8995"/>
          <a:stretch/>
        </p:blipFill>
        <p:spPr bwMode="auto">
          <a:xfrm>
            <a:off x="485424" y="258793"/>
            <a:ext cx="6139962" cy="361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b-trainika.com/games/images/games/number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5" b="14549"/>
          <a:stretch/>
        </p:blipFill>
        <p:spPr bwMode="auto">
          <a:xfrm>
            <a:off x="6697111" y="3114136"/>
            <a:ext cx="5121736" cy="313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83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816495" y="1385198"/>
            <a:ext cx="6348412" cy="22875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"Ментальные карты </a:t>
            </a:r>
          </a:p>
          <a:p>
            <a:pPr algn="ctr" rtl="0">
              <a:buNone/>
            </a:pPr>
            <a:r>
              <a:rPr lang="ru-RU" sz="3600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 интеллект-карты</a:t>
            </a:r>
          </a:p>
          <a:p>
            <a:pPr algn="ctr" rtl="0">
              <a:buNone/>
            </a:pPr>
            <a:r>
              <a:rPr lang="ru-RU" sz="3600" kern="10" spc="0" dirty="0" smtClean="0">
                <a:ln>
                  <a:noFill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математике"</a:t>
            </a:r>
            <a:endParaRPr lang="ru-RU" sz="3600" kern="10" spc="0" dirty="0">
              <a:ln>
                <a:noFill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167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456" y="791333"/>
            <a:ext cx="8626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человек запоминает  только 10% того, что он читает;  20% того, что слышит;  30% того, что видит;  80% при самостоятельном обучении, и лишь когда ученик  сам добывает информацию и обрабатывает его, он запоминает и усваивает материал на 90%.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3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0174" y="1561229"/>
            <a:ext cx="86522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345" marR="212725"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Интеллект-карта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это технология изображения информации в графическом виде.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976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3631" y="690765"/>
            <a:ext cx="967021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36195" algn="just">
              <a:lnSpc>
                <a:spcPct val="150000"/>
              </a:lnSpc>
              <a:spcAft>
                <a:spcPts val="0"/>
              </a:spcAft>
            </a:pPr>
            <a:r>
              <a:rPr lang="ru-RU" sz="3600" b="1" i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Принципы построения ментальных карт </a:t>
            </a:r>
            <a:endParaRPr lang="ru-RU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Ментальная </a:t>
            </a: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карта должна активизировать память и восприятие.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base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Ментальная </a:t>
            </a:r>
            <a:r>
              <a:rPr lang="ru-RU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карта  должна быть максимально удобочитаема, что делает мышление более осознанным.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36195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Текста </a:t>
            </a:r>
            <a:r>
              <a:rPr lang="ru-RU" sz="28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ментальной карте  должно быть как можно меньше, а связные  фразы    следует заменять ключевыми словами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2591848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52</TotalTime>
  <Words>276</Words>
  <Application>Microsoft Office PowerPoint</Application>
  <PresentationFormat>Широкоэкранный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Courier New</vt:lpstr>
      <vt:lpstr>Georgia</vt:lpstr>
      <vt:lpstr>Symbol</vt:lpstr>
      <vt:lpstr>Times New Roman</vt:lpstr>
      <vt:lpstr>Wingdings 3</vt:lpstr>
      <vt:lpstr>Сектор</vt:lpstr>
      <vt:lpstr>Реализация профессиональных ресурсов учителя в педагогическом творчестве</vt:lpstr>
      <vt:lpstr>Нейрохакинг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профессиональных ресурсов учителя в педагогическом творчестве</dc:title>
  <dc:creator>User</dc:creator>
  <cp:lastModifiedBy>User</cp:lastModifiedBy>
  <cp:revision>7</cp:revision>
  <dcterms:created xsi:type="dcterms:W3CDTF">2019-11-07T12:20:50Z</dcterms:created>
  <dcterms:modified xsi:type="dcterms:W3CDTF">2019-11-07T23:36:04Z</dcterms:modified>
</cp:coreProperties>
</file>