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4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13" r:id="rId4"/>
    <p:sldMasterId id="2147483725" r:id="rId5"/>
    <p:sldMasterId id="2147483737" r:id="rId6"/>
    <p:sldMasterId id="2147483749" r:id="rId7"/>
    <p:sldMasterId id="2147483761" r:id="rId8"/>
    <p:sldMasterId id="2147483773" r:id="rId9"/>
    <p:sldMasterId id="2147483785" r:id="rId10"/>
    <p:sldMasterId id="2147483797" r:id="rId11"/>
    <p:sldMasterId id="2147483809" r:id="rId12"/>
    <p:sldMasterId id="2147483821" r:id="rId13"/>
    <p:sldMasterId id="2147483833" r:id="rId14"/>
    <p:sldMasterId id="2147483845" r:id="rId15"/>
    <p:sldMasterId id="2147483857" r:id="rId16"/>
    <p:sldMasterId id="2147483869" r:id="rId17"/>
    <p:sldMasterId id="2147483881" r:id="rId18"/>
    <p:sldMasterId id="2147483893" r:id="rId19"/>
    <p:sldMasterId id="2147483905" r:id="rId20"/>
    <p:sldMasterId id="2147483917" r:id="rId21"/>
    <p:sldMasterId id="2147483929" r:id="rId22"/>
    <p:sldMasterId id="2147483941" r:id="rId23"/>
    <p:sldMasterId id="2147483977" r:id="rId24"/>
    <p:sldMasterId id="2147483989" r:id="rId25"/>
    <p:sldMasterId id="2147484001" r:id="rId26"/>
    <p:sldMasterId id="2147484013" r:id="rId27"/>
    <p:sldMasterId id="2147484025" r:id="rId28"/>
    <p:sldMasterId id="2147484037" r:id="rId29"/>
    <p:sldMasterId id="2147484049" r:id="rId30"/>
    <p:sldMasterId id="2147484061" r:id="rId31"/>
    <p:sldMasterId id="2147484073" r:id="rId32"/>
    <p:sldMasterId id="2147484085" r:id="rId33"/>
    <p:sldMasterId id="2147484097" r:id="rId34"/>
    <p:sldMasterId id="2147484109" r:id="rId35"/>
    <p:sldMasterId id="2147484121" r:id="rId36"/>
    <p:sldMasterId id="2147484133" r:id="rId37"/>
    <p:sldMasterId id="2147484145" r:id="rId38"/>
    <p:sldMasterId id="2147484157" r:id="rId39"/>
    <p:sldMasterId id="2147484169" r:id="rId40"/>
    <p:sldMasterId id="2147484181" r:id="rId41"/>
    <p:sldMasterId id="2147484193" r:id="rId42"/>
    <p:sldMasterId id="2147484205" r:id="rId43"/>
    <p:sldMasterId id="2147484217" r:id="rId44"/>
    <p:sldMasterId id="2147484229" r:id="rId45"/>
    <p:sldMasterId id="2147484241" r:id="rId46"/>
    <p:sldMasterId id="2147484270" r:id="rId47"/>
  </p:sldMasterIdLst>
  <p:sldIdLst>
    <p:sldId id="256" r:id="rId48"/>
    <p:sldId id="257" r:id="rId49"/>
    <p:sldId id="259" r:id="rId50"/>
    <p:sldId id="260" r:id="rId51"/>
    <p:sldId id="262" r:id="rId52"/>
    <p:sldId id="263" r:id="rId53"/>
    <p:sldId id="264" r:id="rId54"/>
    <p:sldId id="265" r:id="rId55"/>
    <p:sldId id="266" r:id="rId56"/>
    <p:sldId id="261" r:id="rId57"/>
    <p:sldId id="267" r:id="rId58"/>
    <p:sldId id="268" r:id="rId59"/>
    <p:sldId id="269" r:id="rId60"/>
    <p:sldId id="270" r:id="rId61"/>
    <p:sldId id="271" r:id="rId62"/>
    <p:sldId id="272" r:id="rId63"/>
    <p:sldId id="273" r:id="rId64"/>
    <p:sldId id="274" r:id="rId65"/>
    <p:sldId id="275" r:id="rId66"/>
    <p:sldId id="278" r:id="rId67"/>
    <p:sldId id="276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slide" Target="slides/slide16.xml"/><Relationship Id="rId68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slide" Target="slides/slide17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Relationship Id="rId67" Type="http://schemas.openxmlformats.org/officeDocument/2006/relationships/slide" Target="slides/slide2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8004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491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3401-3A91-48D6-8EEC-2E4578E76C1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D9D2-9515-451E-A151-8CBDA8B56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14214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B6-31AF-4D20-BD37-9734D9CB719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2BCE-C9D8-4909-8F39-5FE70D7F6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12804"/>
      </p:ext>
    </p:extLst>
  </p:cSld>
  <p:clrMapOvr>
    <a:masterClrMapping/>
  </p:clrMapOvr>
  <p:transition spd="slow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F17E-63A5-4D5C-B5BC-627F2B391E6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A168-EC2A-4E55-A06E-40323B00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84136"/>
      </p:ext>
    </p:extLst>
  </p:cSld>
  <p:clrMapOvr>
    <a:masterClrMapping/>
  </p:clrMapOvr>
  <p:transition spd="slow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9BE7-AC77-4136-949D-487D097D93A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E69A-0B73-43C1-9185-77523B90A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69474"/>
      </p:ext>
    </p:extLst>
  </p:cSld>
  <p:clrMapOvr>
    <a:masterClrMapping/>
  </p:clrMapOvr>
  <p:transition spd="slow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FD8C-F871-43E2-ABF9-0CB3BA57438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D434-513C-4754-A98D-FB6C6370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0830"/>
      </p:ext>
    </p:extLst>
  </p:cSld>
  <p:clrMapOvr>
    <a:masterClrMapping/>
  </p:clrMapOvr>
  <p:transition spd="slow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551D-6579-4B04-A613-D320FB1E1CE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5B1D-C528-4195-A97D-DF134F170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17885"/>
      </p:ext>
    </p:extLst>
  </p:cSld>
  <p:clrMapOvr>
    <a:masterClrMapping/>
  </p:clrMapOvr>
  <p:transition spd="slow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FCDF-5D06-4A62-B72C-55C0E4B1748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B653-4938-41C0-800D-0B14CE894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21526"/>
      </p:ext>
    </p:extLst>
  </p:cSld>
  <p:clrMapOvr>
    <a:masterClrMapping/>
  </p:clrMapOvr>
  <p:transition spd="slow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5C35-34AB-4D29-BBEC-6C72C099816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F7ED-6300-4B7B-991E-3858304EE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75958"/>
      </p:ext>
    </p:extLst>
  </p:cSld>
  <p:clrMapOvr>
    <a:masterClrMapping/>
  </p:clrMapOvr>
  <p:transition spd="slow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6396-C6E1-47A5-977F-DC668664DC9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2E29-55BD-4023-9FE3-8AD2CD33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66059"/>
      </p:ext>
    </p:extLst>
  </p:cSld>
  <p:clrMapOvr>
    <a:masterClrMapping/>
  </p:clrMapOvr>
  <p:transition spd="slow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6399-0FD1-43B5-8EC1-A55F54F9A6E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5A0A-66B9-475E-BBB2-652A4293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2509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9942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98EC-EC9C-4A1C-B91C-46C8AB99BAF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80F8-04F5-428A-99B5-7FCDBB7A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3287"/>
      </p:ext>
    </p:extLst>
  </p:cSld>
  <p:clrMapOvr>
    <a:masterClrMapping/>
  </p:clrMapOvr>
  <p:transition spd="slow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FC08-A72A-4362-AE13-B80E4FA526F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0F99-036E-47F2-90CE-AC062C9C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31786"/>
      </p:ext>
    </p:extLst>
  </p:cSld>
  <p:clrMapOvr>
    <a:masterClrMapping/>
  </p:clrMapOvr>
  <p:transition spd="slow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A2BA-86BA-4061-BDE8-8E310D3C2A6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5399-BDBD-417B-8AC0-7E3C9B23D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09546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207F-662A-43B3-80FE-9D8826C836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CABB-1BD1-4B14-A36C-3D11782D8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96748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DCA7-3209-404C-89C3-77CF8E786AF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FF37-56D2-4CE9-A278-A43E5E042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72110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B242-C768-4BB1-AD0C-DF96C900EAB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1800-85AA-49EC-92A8-294E1B75D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17963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7554-C54D-4C38-A0C0-924432A4898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B0B0-ADD2-45BE-AB26-675AE2B0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67664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BA3D-E4DF-402A-84E7-0760055AB3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C43F-6695-4BCC-94C7-ABF597C83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60415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221A-3B99-4775-A593-1F941F93528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C69B-074F-436D-AB9B-CC5653327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34308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9449-1D5A-4F65-9A21-70ED7788FE8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E8DB-8F94-4A3E-A754-AC9516E1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5535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ED09-140A-442A-B309-24E09F55DF0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115E-17C4-4D8B-AEB6-8EA95D869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55893"/>
      </p:ext>
    </p:extLst>
  </p:cSld>
  <p:clrMapOvr>
    <a:masterClrMapping/>
  </p:clrMapOvr>
  <p:transition spd="slow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0042-EFB7-4825-852B-B3574A25CD4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196-6DCB-47E6-8A01-422F25AF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17304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B9AA-BB5E-4780-939F-9BCA2C74043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6DA9-E0D7-410A-B64B-0BA3C0259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31743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ADAE-B454-41CD-81AF-D93CE8528C5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B9D6-1D54-4D8A-BF8D-3F75F987E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64972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C5C3-A404-4B06-B86B-F2C16C0EEB5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C5E8-4B07-449F-855B-6958C0883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84235"/>
      </p:ext>
    </p:extLst>
  </p:cSld>
  <p:clrMapOvr>
    <a:masterClrMapping/>
  </p:clrMapOvr>
  <p:transition spd="slow"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4028-5612-404D-9E68-E9FCF990D5A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6186-7CA9-4759-9C9B-AD15B1B87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27599"/>
      </p:ext>
    </p:extLst>
  </p:cSld>
  <p:clrMapOvr>
    <a:masterClrMapping/>
  </p:clrMapOvr>
  <p:transition spd="slow"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494D-882A-4B17-8EF9-957148252CB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3F63-FCF5-4BD6-B6B4-806E7456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92486"/>
      </p:ext>
    </p:extLst>
  </p:cSld>
  <p:clrMapOvr>
    <a:masterClrMapping/>
  </p:clrMapOvr>
  <p:transition spd="slow"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301D-A4AF-4030-B682-C7428422525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F7AF-22F5-4C7B-B281-F09ABD753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40312"/>
      </p:ext>
    </p:extLst>
  </p:cSld>
  <p:clrMapOvr>
    <a:masterClrMapping/>
  </p:clrMapOvr>
  <p:transition spd="slow"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F06D-B0C5-41C8-8059-AF2C26A1A99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ACE7-8766-4DDA-8B56-2A07A058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88856"/>
      </p:ext>
    </p:extLst>
  </p:cSld>
  <p:clrMapOvr>
    <a:masterClrMapping/>
  </p:clrMapOvr>
  <p:transition spd="slow">
    <p:circl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BC63-38D3-40C9-88C4-B516B81448B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5FDC-8509-4A84-A8E8-26218DF5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94501"/>
      </p:ext>
    </p:extLst>
  </p:cSld>
  <p:clrMapOvr>
    <a:masterClrMapping/>
  </p:clrMapOvr>
  <p:transition spd="slow">
    <p:circl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ABC7-F7EC-4C7F-AA50-CD2E78D65D0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8A0D-6549-4877-BAC0-4064D1B44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01953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177E-4DFD-40DF-8A31-6E9F8CFA76E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A5C5-CB5C-4BAA-A018-0776BA3E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41350"/>
      </p:ext>
    </p:extLst>
  </p:cSld>
  <p:clrMapOvr>
    <a:masterClrMapping/>
  </p:clrMapOvr>
  <p:transition spd="slow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90D-A2DD-4AAF-B115-DDBA4288191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9A6E-1DB6-4B6A-B798-8A56AA13A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97280"/>
      </p:ext>
    </p:extLst>
  </p:cSld>
  <p:clrMapOvr>
    <a:masterClrMapping/>
  </p:clrMapOvr>
  <p:transition spd="slow">
    <p:circl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3B45-BAC1-49F9-BB0C-96C1A9A0842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C5E28-4050-4891-9461-6BC08A0F5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05443"/>
      </p:ext>
    </p:extLst>
  </p:cSld>
  <p:clrMapOvr>
    <a:masterClrMapping/>
  </p:clrMapOvr>
  <p:transition spd="slow">
    <p:circl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A786A-13F0-4BC1-AD6E-E6C1B161DA3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8DFD-7B6F-4250-9AD2-0E98D2815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18980"/>
      </p:ext>
    </p:extLst>
  </p:cSld>
  <p:clrMapOvr>
    <a:masterClrMapping/>
  </p:clrMapOvr>
  <p:transition spd="slow">
    <p:circl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2766-192E-4F24-A5EE-AF74B9D923C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A19F-4C80-4C60-A164-23D54D9E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59078"/>
      </p:ext>
    </p:extLst>
  </p:cSld>
  <p:clrMapOvr>
    <a:masterClrMapping/>
  </p:clrMapOvr>
  <p:transition spd="slow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444F-67FE-4673-8EB3-000985DC76A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1C71-6571-40DC-B95D-0EFDE3C3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20909"/>
      </p:ext>
    </p:extLst>
  </p:cSld>
  <p:clrMapOvr>
    <a:masterClrMapping/>
  </p:clrMapOvr>
  <p:transition spd="slow"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6D3C-1B71-462C-8DBD-F295CEDE3AC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30F5-DE60-4861-BB8C-6E2B1F7D1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06239"/>
      </p:ext>
    </p:extLst>
  </p:cSld>
  <p:clrMapOvr>
    <a:masterClrMapping/>
  </p:clrMapOvr>
  <p:transition spd="slow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1CF9-2F2A-4D51-84F4-074B43CD50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01AA-2AD5-4311-B044-F489BEB3A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33684"/>
      </p:ext>
    </p:extLst>
  </p:cSld>
  <p:clrMapOvr>
    <a:masterClrMapping/>
  </p:clrMapOvr>
  <p:transition spd="slow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BD46-C195-4374-AA26-44DC8562013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CBA8-F18D-4679-9590-DBCA6DC04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6865"/>
      </p:ext>
    </p:extLst>
  </p:cSld>
  <p:clrMapOvr>
    <a:masterClrMapping/>
  </p:clrMapOvr>
  <p:transition spd="slow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DDED-7BB3-427C-B08D-09B72FD9830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1F0D-1996-4218-A908-C508A28BE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09091"/>
      </p:ext>
    </p:extLst>
  </p:cSld>
  <p:clrMapOvr>
    <a:masterClrMapping/>
  </p:clrMapOvr>
  <p:transition spd="slow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594C-855A-4E1B-9BCB-CC5B2948DFC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1AF3-D5DE-486B-9AE5-A9A27A7CB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57292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23DF-625A-4320-AC6D-90732B880D8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72CF-F730-448A-AD33-B7F164A3D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11264"/>
      </p:ext>
    </p:extLst>
  </p:cSld>
  <p:clrMapOvr>
    <a:masterClrMapping/>
  </p:clrMapOvr>
  <p:transition spd="slow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4F9B-25CA-4ACE-B879-42979F95726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B61F-962D-4713-AFD7-EA8BA36C3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2206"/>
      </p:ext>
    </p:extLst>
  </p:cSld>
  <p:clrMapOvr>
    <a:masterClrMapping/>
  </p:clrMapOvr>
  <p:transition spd="slow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641E-36FC-49E1-94AC-E2573CC3349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89EC-78C1-4F97-A40C-20BC0D9CD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93921"/>
      </p:ext>
    </p:extLst>
  </p:cSld>
  <p:clrMapOvr>
    <a:masterClrMapping/>
  </p:clrMapOvr>
  <p:transition spd="slow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FAC2-A3D9-459B-9794-89746B427FF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B76-17E4-439A-A2AD-85DFFE0BC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08031"/>
      </p:ext>
    </p:extLst>
  </p:cSld>
  <p:clrMapOvr>
    <a:masterClrMapping/>
  </p:clrMapOvr>
  <p:transition spd="slow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D7E2-DAC1-4F15-88D8-A498C54EAB4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DE0E-DAFC-4A61-B163-C971E93FE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0572"/>
      </p:ext>
    </p:extLst>
  </p:cSld>
  <p:clrMapOvr>
    <a:masterClrMapping/>
  </p:clrMapOvr>
  <p:transition spd="slow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59AA-9ECF-47FD-B56F-50FCE0DCABD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A7DB-644A-4B17-A3C9-643E80E1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5942"/>
      </p:ext>
    </p:extLst>
  </p:cSld>
  <p:clrMapOvr>
    <a:masterClrMapping/>
  </p:clrMapOvr>
  <p:transition spd="slow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902E-039E-48D9-888C-0E1C6E84627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1DF6-B159-490A-823A-1A4A9E09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74305"/>
      </p:ext>
    </p:extLst>
  </p:cSld>
  <p:clrMapOvr>
    <a:masterClrMapping/>
  </p:clrMapOvr>
  <p:transition spd="slow">
    <p:circl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1B88-6B88-4B83-AAD8-F70049AE270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43AE-D1C5-4E0F-B966-738EA152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58004"/>
      </p:ext>
    </p:extLst>
  </p:cSld>
  <p:clrMapOvr>
    <a:masterClrMapping/>
  </p:clrMapOvr>
  <p:transition spd="slow">
    <p:circl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2148-44A0-4D63-B8A2-1505EC7B793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8C6A-38A1-4D36-AEAC-435987FE1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52356"/>
      </p:ext>
    </p:extLst>
  </p:cSld>
  <p:clrMapOvr>
    <a:masterClrMapping/>
  </p:clrMapOvr>
  <p:transition spd="slow">
    <p:circl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3D20-1DA3-4197-B3F2-9D93FCA1075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1446-E1E6-4041-AA2B-1DF3FCD0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79432"/>
      </p:ext>
    </p:extLst>
  </p:cSld>
  <p:clrMapOvr>
    <a:masterClrMapping/>
  </p:clrMapOvr>
  <p:transition spd="slow"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4A10-587E-4C21-9AB6-47E71531878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BE83-4998-4F5A-8256-A756C83E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28005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C962-CB9D-4C3E-85F0-8791467BD41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E61D-AA1D-4670-9C07-201A249D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34053"/>
      </p:ext>
    </p:extLst>
  </p:cSld>
  <p:clrMapOvr>
    <a:masterClrMapping/>
  </p:clrMapOvr>
  <p:transition spd="slow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C1D0-05D0-4156-BCD0-F1BC6C6273D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0D28-ACD3-4C02-8CA1-074858C5C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30659"/>
      </p:ext>
    </p:extLst>
  </p:cSld>
  <p:clrMapOvr>
    <a:masterClrMapping/>
  </p:clrMapOvr>
  <p:transition spd="slow">
    <p:circl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EBDD-49AF-46A7-89EF-666A1AC0218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BDC4-F1AD-4CFD-90D5-080B9177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60127"/>
      </p:ext>
    </p:extLst>
  </p:cSld>
  <p:clrMapOvr>
    <a:masterClrMapping/>
  </p:clrMapOvr>
  <p:transition spd="slow">
    <p:circl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C1B-663A-47CB-810D-7CFEF1D7B34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028F-625F-4D65-BCA9-C179AFF91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32724"/>
      </p:ext>
    </p:extLst>
  </p:cSld>
  <p:clrMapOvr>
    <a:masterClrMapping/>
  </p:clrMapOvr>
  <p:transition spd="slow">
    <p:circl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3405-B242-4BE8-A3E2-BD96FB22F1C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8E53-580C-4316-9D4A-D85F6FB57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0206"/>
      </p:ext>
    </p:extLst>
  </p:cSld>
  <p:clrMapOvr>
    <a:masterClrMapping/>
  </p:clrMapOvr>
  <p:transition spd="slow">
    <p:circl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D633-E0CE-45B5-9A57-E9ADE1CCC77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08A9-4AA9-428E-A2B8-5DB99AB42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84840"/>
      </p:ext>
    </p:extLst>
  </p:cSld>
  <p:clrMapOvr>
    <a:masterClrMapping/>
  </p:clrMapOvr>
  <p:transition spd="slow">
    <p:circl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8E8F-FA64-4AD6-8CE5-11FC7BEF6A5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FF0B-9759-453C-B91A-2031C91C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17854"/>
      </p:ext>
    </p:extLst>
  </p:cSld>
  <p:clrMapOvr>
    <a:masterClrMapping/>
  </p:clrMapOvr>
  <p:transition spd="slow">
    <p:circl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CF44-B251-4812-B887-103DB6A35E0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8B25-79EC-4FE9-9482-B8E7B278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96414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9B0E-7897-4CD3-BF2E-A3E2E6BB2FB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A37C-A397-478F-A2C2-00C214171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26071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E1E5-61E8-435E-9195-651D6FDA21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9836-46D9-45CA-B4B5-043ABA70C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75438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09BB-F7FE-4267-80CA-F28B2E56A5D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34C1-F9EB-4F0C-B2FA-201E97AD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68060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F68F-B7C9-4CAE-A5DD-AE128D33564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7D8D-253D-4DA6-9332-7389FC7A9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63288"/>
      </p:ext>
    </p:extLst>
  </p:cSld>
  <p:clrMapOvr>
    <a:masterClrMapping/>
  </p:clrMapOvr>
  <p:transition spd="slow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F182-F90F-494C-BA37-CEAFB6F7466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A721-5B51-486E-8E63-F0DF3063A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7464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19F1-2610-425E-8BF3-9933FDE251D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3E45-5126-48C4-862E-2917DEBF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54732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85FE-F6E2-4E48-B2E4-89721A91AA7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63D9-CD5C-4E1F-BFB8-8F70BEBB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9717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F587-1F08-46DB-8D85-EF23DDD51FA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52D5-3E23-4426-8F97-ADA902092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23187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BB45-FEAE-4601-A1CC-65D8C490CC1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A6B3-2223-4AA3-856F-BCEEEA82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98470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5652-978A-475C-BB87-941FEB339AD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68E2-2FE9-4D92-B387-5207B61AD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38173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2DE1-88DC-44B7-97AA-815FFC900A3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B0A8-BB0F-4553-8A13-4103584BD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75255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CC7E-22B0-4659-A783-40103355070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B99D-3CE8-4402-A92A-82D3BF42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16268"/>
      </p:ext>
    </p:extLst>
  </p:cSld>
  <p:clrMapOvr>
    <a:masterClrMapping/>
  </p:clrMapOvr>
  <p:transition spd="slow"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EA3-F689-4562-A1EC-1F8E176A24A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72B6-7FE7-476C-90D5-54A84903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59672"/>
      </p:ext>
    </p:extLst>
  </p:cSld>
  <p:clrMapOvr>
    <a:masterClrMapping/>
  </p:clrMapOvr>
  <p:transition spd="slow"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28CC-8986-4878-AF4A-F6DE339B98C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2D0B-3FB4-4498-8847-2F2211F05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88839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434E-F9CF-46D4-9CDB-06B651180A6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57A6-F95D-4D66-8C33-7E8B7393E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70924"/>
      </p:ext>
    </p:extLst>
  </p:cSld>
  <p:clrMapOvr>
    <a:masterClrMapping/>
  </p:clrMapOvr>
  <p:transition spd="slow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B47D-A44A-48EA-92F3-498BEB9B0AE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53B1-D560-478C-890C-D35838BFE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98209"/>
      </p:ext>
    </p:extLst>
  </p:cSld>
  <p:clrMapOvr>
    <a:masterClrMapping/>
  </p:clrMapOvr>
  <p:transition spd="slow">
    <p:circl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5750-7410-4F81-A20E-EA508CDDA2E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FC55-68AD-41D6-8A43-517AC81DD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97404"/>
      </p:ext>
    </p:extLst>
  </p:cSld>
  <p:clrMapOvr>
    <a:masterClrMapping/>
  </p:clrMapOvr>
  <p:transition spd="slow">
    <p:circl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8A01-E040-4A2E-9D1B-969B6AA3B59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36A7-A9CC-4E71-B913-0F0B57DF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66699"/>
      </p:ext>
    </p:extLst>
  </p:cSld>
  <p:clrMapOvr>
    <a:masterClrMapping/>
  </p:clrMapOvr>
  <p:transition spd="slow">
    <p:circl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3DA1-C927-4C1A-81BA-45D2FD4FE98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0D97-B21D-4820-B246-660090A8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45063"/>
      </p:ext>
    </p:extLst>
  </p:cSld>
  <p:clrMapOvr>
    <a:masterClrMapping/>
  </p:clrMapOvr>
  <p:transition spd="slow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02AE-3BED-4E2D-923A-BB0A991737E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81D5-7B2E-4758-B69A-697664BB6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32240"/>
      </p:ext>
    </p:extLst>
  </p:cSld>
  <p:clrMapOvr>
    <a:masterClrMapping/>
  </p:clrMapOvr>
  <p:transition spd="slow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9DCA-65EA-47E5-807E-DA0BEBAD19A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484A-BA18-46FD-824F-0D094387D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25006"/>
      </p:ext>
    </p:extLst>
  </p:cSld>
  <p:clrMapOvr>
    <a:masterClrMapping/>
  </p:clrMapOvr>
  <p:transition spd="slow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C8D4-0C13-4A74-8133-DE023F1C2B6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D731-940F-4722-956E-97AC5A43E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76272"/>
      </p:ext>
    </p:extLst>
  </p:cSld>
  <p:clrMapOvr>
    <a:masterClrMapping/>
  </p:clrMapOvr>
  <p:transition spd="slow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1F30-20AA-4C5D-8687-4FE8AF9DC7C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F09E-80FE-4194-B53F-AFC2A69D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96896"/>
      </p:ext>
    </p:extLst>
  </p:cSld>
  <p:clrMapOvr>
    <a:masterClrMapping/>
  </p:clrMapOvr>
  <p:transition spd="slow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BA64-08BD-43D5-8203-3AE7CA8FEFE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65C8-699D-43AE-89F5-2FFD326F0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6678"/>
      </p:ext>
    </p:extLst>
  </p:cSld>
  <p:clrMapOvr>
    <a:masterClrMapping/>
  </p:clrMapOvr>
  <p:transition spd="slow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B550-63D9-4EB3-9B03-C4FBBB6C881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E3F6-435F-4580-94BB-8E4FCB710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47042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30F4-BABD-4461-B0AD-F32D610FAFD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43B6-A385-468D-B02E-B847B1332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49247"/>
      </p:ext>
    </p:extLst>
  </p:cSld>
  <p:clrMapOvr>
    <a:masterClrMapping/>
  </p:clrMapOvr>
  <p:transition spd="slow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4314-6F57-43E3-9B56-ED2F64AF597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9FEF-AE0D-445D-9C44-C732B31E2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14709"/>
      </p:ext>
    </p:extLst>
  </p:cSld>
  <p:clrMapOvr>
    <a:masterClrMapping/>
  </p:clrMapOvr>
  <p:transition spd="slow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0C12-FA9B-4EAD-941A-AC4781119F1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5313-707C-4D36-99F7-56968081C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57058"/>
      </p:ext>
    </p:extLst>
  </p:cSld>
  <p:clrMapOvr>
    <a:masterClrMapping/>
  </p:clrMapOvr>
  <p:transition spd="slow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262D-435F-4313-9FB2-9ECF700C709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13DE-F99C-4A16-AA60-F7C5B7B3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56637"/>
      </p:ext>
    </p:extLst>
  </p:cSld>
  <p:clrMapOvr>
    <a:masterClrMapping/>
  </p:clrMapOvr>
  <p:transition spd="slow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D7BD-E5C0-4052-8065-D0EA8D52BA2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C1FF-5DCD-4A51-B9CC-2FF7BE95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91708"/>
      </p:ext>
    </p:extLst>
  </p:cSld>
  <p:clrMapOvr>
    <a:masterClrMapping/>
  </p:clrMapOvr>
  <p:transition spd="slow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1C83-892C-47A2-ADED-ACE1DC1921E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C763-C779-4D8E-8964-32403210B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11182"/>
      </p:ext>
    </p:extLst>
  </p:cSld>
  <p:clrMapOvr>
    <a:masterClrMapping/>
  </p:clrMapOvr>
  <p:transition spd="slow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4037-FDA2-4D86-9C7C-8D2C5A01B59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6D88-BC1A-46FF-BD83-54D8EAD5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17760"/>
      </p:ext>
    </p:extLst>
  </p:cSld>
  <p:clrMapOvr>
    <a:masterClrMapping/>
  </p:clrMapOvr>
  <p:transition spd="slow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BEE0-0662-4A2D-B758-5F9A12536DE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183A-8B1F-4765-81E5-C13D8F293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2244"/>
      </p:ext>
    </p:extLst>
  </p:cSld>
  <p:clrMapOvr>
    <a:masterClrMapping/>
  </p:clrMapOvr>
  <p:transition spd="slow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DB4A-80E9-4CA0-9828-C98BB46AE55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A09F-EB86-4A02-A90F-DA07199CC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64706"/>
      </p:ext>
    </p:extLst>
  </p:cSld>
  <p:clrMapOvr>
    <a:masterClrMapping/>
  </p:clrMapOvr>
  <p:transition spd="slow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BA8E-9850-4069-9445-533CDF31DB9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D5A5-6E0B-4BD2-B204-21C5E8D2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08831"/>
      </p:ext>
    </p:extLst>
  </p:cSld>
  <p:clrMapOvr>
    <a:masterClrMapping/>
  </p:clrMapOvr>
  <p:transition spd="slow"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EB422-CEE1-4C31-B360-52DAF8C3601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961E-6CC9-4221-8B8C-C170744F3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30225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8164-3608-4AB6-8341-8C72830B881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6F76-BD87-40F6-A31C-DCE032EB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19026"/>
      </p:ext>
    </p:extLst>
  </p:cSld>
  <p:clrMapOvr>
    <a:masterClrMapping/>
  </p:clrMapOvr>
  <p:transition spd="slow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EE7F-0DFB-4F81-9099-661832C63CD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7708-9FC0-4830-A299-36690299C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87035"/>
      </p:ext>
    </p:extLst>
  </p:cSld>
  <p:clrMapOvr>
    <a:masterClrMapping/>
  </p:clrMapOvr>
  <p:transition spd="slow"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5634-0EB8-42D5-8798-41450800872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94FE-D740-4AA7-B069-3FBE1AAB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08498"/>
      </p:ext>
    </p:extLst>
  </p:cSld>
  <p:clrMapOvr>
    <a:masterClrMapping/>
  </p:clrMapOvr>
  <p:transition spd="slow"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0780-7755-4F36-A589-69ACFD1A59E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47B1-6B7E-4D12-95A3-37FF82AC5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92165"/>
      </p:ext>
    </p:extLst>
  </p:cSld>
  <p:clrMapOvr>
    <a:masterClrMapping/>
  </p:clrMapOvr>
  <p:transition spd="slow"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00B1-8352-422E-9FA3-701E5491007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56C9-6E7E-468A-9D93-64E947DD3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91416"/>
      </p:ext>
    </p:extLst>
  </p:cSld>
  <p:clrMapOvr>
    <a:masterClrMapping/>
  </p:clrMapOvr>
  <p:transition spd="slow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FE05-0507-4F02-8F6B-D52540AB45D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3158-5409-4C09-9FD7-32BA32BE7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6086"/>
      </p:ext>
    </p:extLst>
  </p:cSld>
  <p:clrMapOvr>
    <a:masterClrMapping/>
  </p:clrMapOvr>
  <p:transition spd="slow"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CD67-E287-49E1-A0FF-479FD01916F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3678-ACD7-4BEA-8498-24A01BC8C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9624"/>
      </p:ext>
    </p:extLst>
  </p:cSld>
  <p:clrMapOvr>
    <a:masterClrMapping/>
  </p:clrMapOvr>
  <p:transition spd="slow"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0E82-4D3B-4A50-9A87-1B498B2200B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2A6E-BFFA-488D-89B6-C4B062B0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74846"/>
      </p:ext>
    </p:extLst>
  </p:cSld>
  <p:clrMapOvr>
    <a:masterClrMapping/>
  </p:clrMapOvr>
  <p:transition spd="slow"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58BD-FB83-4616-8B1C-369E9344691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718D-EC4E-4E1C-965B-8661AA2A1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70236"/>
      </p:ext>
    </p:extLst>
  </p:cSld>
  <p:clrMapOvr>
    <a:masterClrMapping/>
  </p:clrMapOvr>
  <p:transition spd="slow"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9B5B-78C7-45F2-8EFC-22833BDC0EC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89B8-DA35-468D-8108-E80B36E1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30100"/>
      </p:ext>
    </p:extLst>
  </p:cSld>
  <p:clrMapOvr>
    <a:masterClrMapping/>
  </p:clrMapOvr>
  <p:transition spd="slow">
    <p:circl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8071-1E75-4C5F-B721-B8277AAA2AC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1D44-4A22-4B23-9B8B-01EA7C385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6776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09583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91B1-6B55-4C92-B28E-4A7E3C9B7B4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8805-0BB7-4395-9DB1-73418AB84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7088"/>
      </p:ext>
    </p:extLst>
  </p:cSld>
  <p:clrMapOvr>
    <a:masterClrMapping/>
  </p:clrMapOvr>
  <p:transition spd="slow">
    <p:circl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06AA-A569-4656-9488-D535A0059E1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FED4-E4AE-4E39-92C9-6F0E1973C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35791"/>
      </p:ext>
    </p:extLst>
  </p:cSld>
  <p:clrMapOvr>
    <a:masterClrMapping/>
  </p:clrMapOvr>
  <p:transition spd="slow">
    <p:circl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C945-0334-4F1A-8F53-034903AF184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6E9A-7C85-48BD-BC59-709874471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67829"/>
      </p:ext>
    </p:extLst>
  </p:cSld>
  <p:clrMapOvr>
    <a:masterClrMapping/>
  </p:clrMapOvr>
  <p:transition spd="slow">
    <p:circl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20E9-1738-4C74-A409-28B59951435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2476-031C-460E-86FB-1537EEE84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13047"/>
      </p:ext>
    </p:extLst>
  </p:cSld>
  <p:clrMapOvr>
    <a:masterClrMapping/>
  </p:clrMapOvr>
  <p:transition spd="slow">
    <p:circl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CD68-6B10-4EC4-9D2F-AFD5C96ED49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A7DD-1A38-46E2-A5E6-25EBCA1E6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92327"/>
      </p:ext>
    </p:extLst>
  </p:cSld>
  <p:clrMapOvr>
    <a:masterClrMapping/>
  </p:clrMapOvr>
  <p:transition spd="slow">
    <p:circl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5F8D-47EB-4BCA-8BB6-A5D4CB180D6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87C6-92A2-4029-8008-C085C36FB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7091"/>
      </p:ext>
    </p:extLst>
  </p:cSld>
  <p:clrMapOvr>
    <a:masterClrMapping/>
  </p:clrMapOvr>
  <p:transition spd="slow">
    <p:circl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5FD3-FAEA-45D5-A590-2DE52EFB83D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32-0F92-40A8-B94E-51805322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64187"/>
      </p:ext>
    </p:extLst>
  </p:cSld>
  <p:clrMapOvr>
    <a:masterClrMapping/>
  </p:clrMapOvr>
  <p:transition spd="slow">
    <p:circl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9F15-83E2-44F7-B9CE-D6B9F109E83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9F0A-37CF-4B5B-AC21-E7961A8DB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32414"/>
      </p:ext>
    </p:extLst>
  </p:cSld>
  <p:clrMapOvr>
    <a:masterClrMapping/>
  </p:clrMapOvr>
  <p:transition spd="slow">
    <p:circl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F220-C2B1-4233-9B24-AB9C31667EF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09B7-A71F-46E1-8494-A221F26B8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53911"/>
      </p:ext>
    </p:extLst>
  </p:cSld>
  <p:clrMapOvr>
    <a:masterClrMapping/>
  </p:clrMapOvr>
  <p:transition spd="slow">
    <p:circl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784F-70DF-4FEC-8793-3686E62FC43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BC09-0F9C-434C-96C2-2CA4E69B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87734"/>
      </p:ext>
    </p:extLst>
  </p:cSld>
  <p:clrMapOvr>
    <a:masterClrMapping/>
  </p:clrMapOvr>
  <p:transition spd="slow">
    <p:circl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37AB-54BB-4246-9CF0-8159B6E5CA8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D2FD-AC27-46D1-A87A-4ED4682C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21796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ECD1-85CF-4A88-8034-7028AA383FB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BF8D-E1BF-47A9-A759-94F7D57E9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4444"/>
      </p:ext>
    </p:extLst>
  </p:cSld>
  <p:clrMapOvr>
    <a:masterClrMapping/>
  </p:clrMapOvr>
  <p:transition spd="slow">
    <p:circl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E7EE-8CCE-492C-A187-5E3F10FC3E8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7B56-6339-4FFD-9CFB-0CD7E9964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27297"/>
      </p:ext>
    </p:extLst>
  </p:cSld>
  <p:clrMapOvr>
    <a:masterClrMapping/>
  </p:clrMapOvr>
  <p:transition spd="slow">
    <p:circl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3A97-55B0-40BF-BD79-1A46A6A7A6F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DA3A-9690-44F0-B9BD-E8628A499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34367"/>
      </p:ext>
    </p:extLst>
  </p:cSld>
  <p:clrMapOvr>
    <a:masterClrMapping/>
  </p:clrMapOvr>
  <p:transition spd="slow">
    <p:circl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3DF5-C393-4902-902A-A19E76CF9BE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A185-7D2C-4332-8A7D-52EDA5EB7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77123"/>
      </p:ext>
    </p:extLst>
  </p:cSld>
  <p:clrMapOvr>
    <a:masterClrMapping/>
  </p:clrMapOvr>
  <p:transition spd="slow">
    <p:circl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219A-1D79-444B-8862-AE352EB0759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0058-688E-4965-B252-0FDB44EC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74547"/>
      </p:ext>
    </p:extLst>
  </p:cSld>
  <p:clrMapOvr>
    <a:masterClrMapping/>
  </p:clrMapOvr>
  <p:transition spd="slow">
    <p:circl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5E17-BC10-427B-BFC4-7446305E520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79F7-C83A-4BED-A325-52411D8B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38574"/>
      </p:ext>
    </p:extLst>
  </p:cSld>
  <p:clrMapOvr>
    <a:masterClrMapping/>
  </p:clrMapOvr>
  <p:transition spd="slow">
    <p:circl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A5DA-491F-4A6E-B0BD-8EF8578BCB1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696A-1D06-47AD-9F06-E7570AD69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63052"/>
      </p:ext>
    </p:extLst>
  </p:cSld>
  <p:clrMapOvr>
    <a:masterClrMapping/>
  </p:clrMapOvr>
  <p:transition spd="slow">
    <p:circl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D4A4-DD18-421F-B5CB-0213494DDBF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A0DB-0D6F-4B6A-BF14-EE01675FE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60554"/>
      </p:ext>
    </p:extLst>
  </p:cSld>
  <p:clrMapOvr>
    <a:masterClrMapping/>
  </p:clrMapOvr>
  <p:transition spd="slow">
    <p:circl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E171-337E-48AC-93D6-E5D26EA7EAF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CAC3-9314-41E2-8A44-001C4801A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73693"/>
      </p:ext>
    </p:extLst>
  </p:cSld>
  <p:clrMapOvr>
    <a:masterClrMapping/>
  </p:clrMapOvr>
  <p:transition spd="slow">
    <p:circl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FA11-C47F-4BF3-AE7E-16A0959AFFD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B80E-5B21-4752-8DD4-094A0924C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1420"/>
      </p:ext>
    </p:extLst>
  </p:cSld>
  <p:clrMapOvr>
    <a:masterClrMapping/>
  </p:clrMapOvr>
  <p:transition spd="slow">
    <p:circl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1C1C-254F-48B5-AF07-5627B39C352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1B62-3C7F-4722-8D93-B1A2E7CB3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0870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5A56-D6B4-43DC-8C38-B9A48F1C552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A701-C9CF-4FA0-B059-4CC1F2B74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2108"/>
      </p:ext>
    </p:extLst>
  </p:cSld>
  <p:clrMapOvr>
    <a:masterClrMapping/>
  </p:clrMapOvr>
  <p:transition spd="slow">
    <p:circl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F32D-F1E1-4BA3-93D6-681101BF848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7778-449E-429C-8079-2113AC198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26757"/>
      </p:ext>
    </p:extLst>
  </p:cSld>
  <p:clrMapOvr>
    <a:masterClrMapping/>
  </p:clrMapOvr>
  <p:transition spd="slow">
    <p:circl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0E9-170D-48EE-84C2-8B76C43F118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AD35-A967-4065-BD9D-24423C0B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51767"/>
      </p:ext>
    </p:extLst>
  </p:cSld>
  <p:clrMapOvr>
    <a:masterClrMapping/>
  </p:clrMapOvr>
  <p:transition spd="slow">
    <p:circl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F072-E23B-4908-8FA1-F8F8B4CA208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C688-291E-497D-80A3-26506471F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78182"/>
      </p:ext>
    </p:extLst>
  </p:cSld>
  <p:clrMapOvr>
    <a:masterClrMapping/>
  </p:clrMapOvr>
  <p:transition spd="slow">
    <p:circl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306E-A2B7-470A-AB06-516E30D5CF3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4EF8-B6C6-4C3C-AD92-C6BB1E6F1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94982"/>
      </p:ext>
    </p:extLst>
  </p:cSld>
  <p:clrMapOvr>
    <a:masterClrMapping/>
  </p:clrMapOvr>
  <p:transition spd="slow"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6B59-457B-4FBA-9DC3-2AB4F4F44E9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DA7F-D546-44A3-9DD3-CF08DB2BA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72588"/>
      </p:ext>
    </p:extLst>
  </p:cSld>
  <p:clrMapOvr>
    <a:masterClrMapping/>
  </p:clrMapOvr>
  <p:transition spd="slow">
    <p:circl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436A-3623-4A87-8F10-528FC4FC265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737D-057C-4F1B-BD47-27FFA4537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32755"/>
      </p:ext>
    </p:extLst>
  </p:cSld>
  <p:clrMapOvr>
    <a:masterClrMapping/>
  </p:clrMapOvr>
  <p:transition spd="slow">
    <p:circl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F8A7-067B-4942-A8FE-B1733A14C61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C65C-FA84-4CF6-A857-DBDFBB5AA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45540"/>
      </p:ext>
    </p:extLst>
  </p:cSld>
  <p:clrMapOvr>
    <a:masterClrMapping/>
  </p:clrMapOvr>
  <p:transition spd="slow">
    <p:circl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4D27-44DF-45EE-BB15-7C56F2ED1A2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854F-05B2-49AE-BE35-AB7CCB85D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3947"/>
      </p:ext>
    </p:extLst>
  </p:cSld>
  <p:clrMapOvr>
    <a:masterClrMapping/>
  </p:clrMapOvr>
  <p:transition spd="slow">
    <p:circl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148B-7C0D-401F-A1AC-35434CDE183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1DFD-C692-44F9-B46D-C44EBAF76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9749"/>
      </p:ext>
    </p:extLst>
  </p:cSld>
  <p:clrMapOvr>
    <a:masterClrMapping/>
  </p:clrMapOvr>
  <p:transition spd="slow">
    <p:circl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7EB0-4B35-421E-926A-9AF1FAB1DDE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9A0D-5703-4707-BBF4-7A255A16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72546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E5C6-C11F-4BBA-81A4-97FAFA5E7BE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254A-E713-4DB5-B9B4-E799881E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69104"/>
      </p:ext>
    </p:extLst>
  </p:cSld>
  <p:clrMapOvr>
    <a:masterClrMapping/>
  </p:clrMapOvr>
  <p:transition spd="slow">
    <p:circl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1380-EC2F-4DB8-AE7C-5A6961068AC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76E2-5A84-45FF-AF11-20F0E9EF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47217"/>
      </p:ext>
    </p:extLst>
  </p:cSld>
  <p:clrMapOvr>
    <a:masterClrMapping/>
  </p:clrMapOvr>
  <p:transition spd="slow">
    <p:circl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97AD-17C6-45BA-AB39-DC4880811CF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72E7-8266-4213-9648-0A4E455DA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10415"/>
      </p:ext>
    </p:extLst>
  </p:cSld>
  <p:clrMapOvr>
    <a:masterClrMapping/>
  </p:clrMapOvr>
  <p:transition spd="slow">
    <p:circl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0D2E-5C85-46D2-96E5-CA3725E8766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B155-3BE8-4AD3-9557-0B2D1E074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46148"/>
      </p:ext>
    </p:extLst>
  </p:cSld>
  <p:clrMapOvr>
    <a:masterClrMapping/>
  </p:clrMapOvr>
  <p:transition spd="slow">
    <p:circl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F9C2-B171-4CC8-889E-BDFFD7ECB48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83A4-87C8-45B5-A2CF-C046F67F4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49079"/>
      </p:ext>
    </p:extLst>
  </p:cSld>
  <p:clrMapOvr>
    <a:masterClrMapping/>
  </p:clrMapOvr>
  <p:transition spd="slow">
    <p:circl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C640-7F76-48C7-9604-853D3039F2B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16C2-5889-468B-8AD8-BC28FF600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0384"/>
      </p:ext>
    </p:extLst>
  </p:cSld>
  <p:clrMapOvr>
    <a:masterClrMapping/>
  </p:clrMapOvr>
  <p:transition spd="slow">
    <p:circl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7933-CB20-47DB-B442-60EB9E8BFCD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8F56-8CC9-48A5-926A-C0AF0F759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40106"/>
      </p:ext>
    </p:extLst>
  </p:cSld>
  <p:clrMapOvr>
    <a:masterClrMapping/>
  </p:clrMapOvr>
  <p:transition spd="slow">
    <p:circl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885C-04E6-4A91-BA3D-F198619B672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B9D3-A620-450A-BD9F-0703501BB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36277"/>
      </p:ext>
    </p:extLst>
  </p:cSld>
  <p:clrMapOvr>
    <a:masterClrMapping/>
  </p:clrMapOvr>
  <p:transition spd="slow">
    <p:circl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D6F7-DCA6-40AC-BF25-68AAEF5F14C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184C-5B58-4412-8B06-0A553085C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95651"/>
      </p:ext>
    </p:extLst>
  </p:cSld>
  <p:clrMapOvr>
    <a:masterClrMapping/>
  </p:clrMapOvr>
  <p:transition spd="slow">
    <p:circl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0066-0415-4BAC-AA87-EC988620F49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9744-726E-4EC6-94A3-03BE5646A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72832"/>
      </p:ext>
    </p:extLst>
  </p:cSld>
  <p:clrMapOvr>
    <a:masterClrMapping/>
  </p:clrMapOvr>
  <p:transition spd="slow">
    <p:circl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F369-0DDE-4426-A9E9-28256DDEC00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7678-2A33-4E4C-9D33-A9DFE4D1F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53948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11C1-2463-4FBC-A5FD-03055B786DD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4989-4D66-453D-B2EC-C1B16816D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15369"/>
      </p:ext>
    </p:extLst>
  </p:cSld>
  <p:clrMapOvr>
    <a:masterClrMapping/>
  </p:clrMapOvr>
  <p:transition spd="slow">
    <p:circl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3DD1-FA19-4B9F-925B-8443ADCA8D5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73E6-8FF4-4F42-B08F-7328615D6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89006"/>
      </p:ext>
    </p:extLst>
  </p:cSld>
  <p:clrMapOvr>
    <a:masterClrMapping/>
  </p:clrMapOvr>
  <p:transition spd="slow">
    <p:circl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3C31-67B4-45CE-92F1-2B7DBB3DB6A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C111-BDFD-4FFB-95C7-E4A14DDB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23313"/>
      </p:ext>
    </p:extLst>
  </p:cSld>
  <p:clrMapOvr>
    <a:masterClrMapping/>
  </p:clrMapOvr>
  <p:transition spd="slow">
    <p:circl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7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7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31C3-C3B2-468A-A436-D2F04830D98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CB56-2F97-4366-BF9C-46C10B84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8405"/>
      </p:ext>
    </p:extLst>
  </p:cSld>
  <p:clrMapOvr>
    <a:masterClrMapping/>
  </p:clrMapOvr>
  <p:transition spd="slow">
    <p:circl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6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D969-1277-4871-8D4D-FC90E76BFCF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BD0F-FDDB-4AD2-8443-18532DFE3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8707"/>
      </p:ext>
    </p:extLst>
  </p:cSld>
  <p:clrMapOvr>
    <a:masterClrMapping/>
  </p:clrMapOvr>
  <p:transition spd="slow">
    <p:circl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84D8-3088-4876-A7F9-CD10CE339DC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3DA4-ABBE-44B0-9C43-C01107BF9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66874"/>
      </p:ext>
    </p:extLst>
  </p:cSld>
  <p:clrMapOvr>
    <a:masterClrMapping/>
  </p:clrMapOvr>
  <p:transition spd="slow">
    <p:circl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C149-BE20-4403-9E4E-455A231F71D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3216-2D81-42A0-A138-345EA83C7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47017"/>
      </p:ext>
    </p:extLst>
  </p:cSld>
  <p:clrMapOvr>
    <a:masterClrMapping/>
  </p:clrMapOvr>
  <p:transition spd="slow">
    <p:circl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CBE1-C74D-45AA-8317-1AE3013B7E0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80AB-8707-4012-B2D4-FF6370AE3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36383"/>
      </p:ext>
    </p:extLst>
  </p:cSld>
  <p:clrMapOvr>
    <a:masterClrMapping/>
  </p:clrMapOvr>
  <p:transition spd="slow">
    <p:circl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949B-76C3-401A-B676-42501A2047A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4DBB-9838-4625-B010-120BF1AD4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00103"/>
      </p:ext>
    </p:extLst>
  </p:cSld>
  <p:clrMapOvr>
    <a:masterClrMapping/>
  </p:clrMapOvr>
  <p:transition spd="slow">
    <p:circl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3692-4229-4A3A-9733-03A920F94CD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2899-9E09-4E71-825F-45E5EAAE6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6086"/>
      </p:ext>
    </p:extLst>
  </p:cSld>
  <p:clrMapOvr>
    <a:masterClrMapping/>
  </p:clrMapOvr>
  <p:transition spd="slow">
    <p:circl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E772-E5DF-4989-86A6-050DBD7681D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43B4-FFB9-408B-A8B8-08F6BA1B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08715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A88B-3671-4837-A8C9-69744CAC534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A91E-8549-4FCB-A701-C9D2A727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49415"/>
      </p:ext>
    </p:extLst>
  </p:cSld>
  <p:clrMapOvr>
    <a:masterClrMapping/>
  </p:clrMapOvr>
  <p:transition spd="slow">
    <p:circl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3843-BD66-4E36-A80C-F42FE3B2742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C328-28A4-4C77-BCA0-169A73790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74361"/>
      </p:ext>
    </p:extLst>
  </p:cSld>
  <p:clrMapOvr>
    <a:masterClrMapping/>
  </p:clrMapOvr>
  <p:transition spd="slow">
    <p:circl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1FE1-268F-469F-B2C8-3FD4B4E6A4B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FE76-9798-4F92-8C6B-0B2EFC93C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63371"/>
      </p:ext>
    </p:extLst>
  </p:cSld>
  <p:clrMapOvr>
    <a:masterClrMapping/>
  </p:clrMapOvr>
  <p:transition spd="slow">
    <p:circl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9ABD-1547-44E8-BFBA-088CC972C74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C27A-9BD1-4BB3-969E-0EB6F441D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2072"/>
      </p:ext>
    </p:extLst>
  </p:cSld>
  <p:clrMapOvr>
    <a:masterClrMapping/>
  </p:clrMapOvr>
  <p:transition spd="slow">
    <p:circl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7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7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7E19-0A24-4E65-A1FA-2DD15B60383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C0BF-B8F3-4B41-9899-43E49D353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24425"/>
      </p:ext>
    </p:extLst>
  </p:cSld>
  <p:clrMapOvr>
    <a:masterClrMapping/>
  </p:clrMapOvr>
  <p:transition spd="slow">
    <p:circl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05079"/>
      </p:ext>
    </p:extLst>
  </p:cSld>
  <p:clrMapOvr>
    <a:masterClrMapping/>
  </p:clrMapOvr>
  <p:transition spd="slow">
    <p:circl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53229"/>
      </p:ext>
    </p:extLst>
  </p:cSld>
  <p:clrMapOvr>
    <a:masterClrMapping/>
  </p:clrMapOvr>
  <p:transition spd="slow">
    <p:circl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13587"/>
      </p:ext>
    </p:extLst>
  </p:cSld>
  <p:clrMapOvr>
    <a:masterClrMapping/>
  </p:clrMapOvr>
  <p:transition spd="slow">
    <p:circl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3762"/>
      </p:ext>
    </p:extLst>
  </p:cSld>
  <p:clrMapOvr>
    <a:masterClrMapping/>
  </p:clrMapOvr>
  <p:transition spd="slow">
    <p:circl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23468"/>
      </p:ext>
    </p:extLst>
  </p:cSld>
  <p:clrMapOvr>
    <a:masterClrMapping/>
  </p:clrMapOvr>
  <p:transition spd="slow">
    <p:circl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829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902A-5FD6-4C79-BF92-07AFA6A05A5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E529-61BA-4531-BAD9-C2F5D201A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23747"/>
      </p:ext>
    </p:extLst>
  </p:cSld>
  <p:clrMapOvr>
    <a:masterClrMapping/>
  </p:clrMapOvr>
  <p:transition spd="slow">
    <p:circl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93058"/>
      </p:ext>
    </p:extLst>
  </p:cSld>
  <p:clrMapOvr>
    <a:masterClrMapping/>
  </p:clrMapOvr>
  <p:transition spd="slow">
    <p:circl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19727"/>
      </p:ext>
    </p:extLst>
  </p:cSld>
  <p:clrMapOvr>
    <a:masterClrMapping/>
  </p:clrMapOvr>
  <p:transition spd="slow">
    <p:circl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01296"/>
      </p:ext>
    </p:extLst>
  </p:cSld>
  <p:clrMapOvr>
    <a:masterClrMapping/>
  </p:clrMapOvr>
  <p:transition spd="slow">
    <p:circl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72393"/>
      </p:ext>
    </p:extLst>
  </p:cSld>
  <p:clrMapOvr>
    <a:masterClrMapping/>
  </p:clrMapOvr>
  <p:transition spd="slow">
    <p:circl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12954"/>
      </p:ext>
    </p:extLst>
  </p:cSld>
  <p:clrMapOvr>
    <a:masterClrMapping/>
  </p:clrMapOvr>
  <p:transition spd="slow">
    <p:circl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2007-065C-471A-8322-86E1B7589DB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342E-1BBF-4DDC-9446-8702C6FA3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68435"/>
      </p:ext>
    </p:extLst>
  </p:cSld>
  <p:clrMapOvr>
    <a:masterClrMapping/>
  </p:clrMapOvr>
  <p:transition spd="slow">
    <p:circl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6EA6-988C-48BE-BA4E-006E6E06325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BB49-AD1B-429E-8E77-130BB6FDD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26970"/>
      </p:ext>
    </p:extLst>
  </p:cSld>
  <p:clrMapOvr>
    <a:masterClrMapping/>
  </p:clrMapOvr>
  <p:transition spd="slow">
    <p:circl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D8FF-348C-4A0E-99BB-7835512707A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3E5F-A987-4742-9E63-5DEE0397D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7643"/>
      </p:ext>
    </p:extLst>
  </p:cSld>
  <p:clrMapOvr>
    <a:masterClrMapping/>
  </p:clrMapOvr>
  <p:transition spd="slow">
    <p:circl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70C6-C01B-4E66-8B28-0862C64135C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29DA-0BB5-4B0A-A675-9E8F81044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78615"/>
      </p:ext>
    </p:extLst>
  </p:cSld>
  <p:clrMapOvr>
    <a:masterClrMapping/>
  </p:clrMapOvr>
  <p:transition spd="slow">
    <p:circl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9F79-80FE-4545-A2E0-1C20839D387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062B-8FA1-4718-ACAB-EC9845723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91076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BC43-C903-4406-A5AA-BDCDE8606DB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4EE3-08CF-4E39-97DA-F31DCD0CB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40390"/>
      </p:ext>
    </p:extLst>
  </p:cSld>
  <p:clrMapOvr>
    <a:masterClrMapping/>
  </p:clrMapOvr>
  <p:transition spd="slow">
    <p:circl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9B6-1CD1-4159-8B6B-389AFB7B6FF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87C6-C109-494A-AC88-3F6990C56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09650"/>
      </p:ext>
    </p:extLst>
  </p:cSld>
  <p:clrMapOvr>
    <a:masterClrMapping/>
  </p:clrMapOvr>
  <p:transition spd="slow">
    <p:circl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E866-0C0E-49A8-B487-970C8028AF0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A93B-24E2-4B2F-AC00-C4755A52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04040"/>
      </p:ext>
    </p:extLst>
  </p:cSld>
  <p:clrMapOvr>
    <a:masterClrMapping/>
  </p:clrMapOvr>
  <p:transition spd="slow">
    <p:circl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CAF1-1EF9-493C-8731-8ADD3FEFDCB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28BA-629A-4EEA-A1EF-0855CD583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90505"/>
      </p:ext>
    </p:extLst>
  </p:cSld>
  <p:clrMapOvr>
    <a:masterClrMapping/>
  </p:clrMapOvr>
  <p:transition spd="slow">
    <p:circl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FAFE-BE5A-4F62-8567-5EAF03EF080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4EF1-449D-4F7B-B686-E56AE1E36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6036"/>
      </p:ext>
    </p:extLst>
  </p:cSld>
  <p:clrMapOvr>
    <a:masterClrMapping/>
  </p:clrMapOvr>
  <p:transition spd="slow">
    <p:circl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AFDD-4C2C-4882-9C0E-06B1A89699C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3EC0-0CAF-4E5E-A736-009D19598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55946"/>
      </p:ext>
    </p:extLst>
  </p:cSld>
  <p:clrMapOvr>
    <a:masterClrMapping/>
  </p:clrMapOvr>
  <p:transition spd="slow">
    <p:circl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D7DF-5582-40C0-9CFD-22D017B8224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D8D1-7E27-454E-BC7A-A6139079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10989"/>
      </p:ext>
    </p:extLst>
  </p:cSld>
  <p:clrMapOvr>
    <a:masterClrMapping/>
  </p:clrMapOvr>
  <p:transition spd="slow">
    <p:circl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1D59-4C6D-425F-A6DC-8CF397F4E4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B873-A680-4F94-BB71-9EE0BFC64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2469"/>
      </p:ext>
    </p:extLst>
  </p:cSld>
  <p:clrMapOvr>
    <a:masterClrMapping/>
  </p:clrMapOvr>
  <p:transition spd="slow">
    <p:circl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B812-4DF3-4A8E-B82C-53E5F3D6768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2365-EF58-435D-97DE-2AB82E892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70563"/>
      </p:ext>
    </p:extLst>
  </p:cSld>
  <p:clrMapOvr>
    <a:masterClrMapping/>
  </p:clrMapOvr>
  <p:transition spd="slow">
    <p:circl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5134-A689-4CE8-87F3-3F88205E7F0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68ED-3239-4FAE-B01A-3D381431F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92308"/>
      </p:ext>
    </p:extLst>
  </p:cSld>
  <p:clrMapOvr>
    <a:masterClrMapping/>
  </p:clrMapOvr>
  <p:transition spd="slow">
    <p:circl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E86F-55C3-4FD5-8D14-93BDDFF4796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48F0-C1F3-4095-A0DD-C2AB1792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6187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CAEC-3A45-4DB6-969D-2530B739DA9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EFD8-F542-47A0-96C8-E4588F2E9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81453"/>
      </p:ext>
    </p:extLst>
  </p:cSld>
  <p:clrMapOvr>
    <a:masterClrMapping/>
  </p:clrMapOvr>
  <p:transition spd="slow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48B9-62ED-44BB-9494-037DB3E513A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854B-C964-41CF-9CF7-8666B139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83644"/>
      </p:ext>
    </p:extLst>
  </p:cSld>
  <p:clrMapOvr>
    <a:masterClrMapping/>
  </p:clrMapOvr>
  <p:transition spd="slow">
    <p:circl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CFAD-EC07-4640-B136-BB4EA8F5D74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40E6-F739-49F5-8E84-343FF57E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54349"/>
      </p:ext>
    </p:extLst>
  </p:cSld>
  <p:clrMapOvr>
    <a:masterClrMapping/>
  </p:clrMapOvr>
  <p:transition spd="slow">
    <p:circl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F10C-0549-4A0F-B999-C696DE3F21C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A6A6-9A7E-4EA5-9D2A-00ACFEC3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39833"/>
      </p:ext>
    </p:extLst>
  </p:cSld>
  <p:clrMapOvr>
    <a:masterClrMapping/>
  </p:clrMapOvr>
  <p:transition spd="slow">
    <p:circl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C69D-CDE8-4B76-9DF5-9AF8BB93AD6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B3AD-7401-474A-901F-EC5056C6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34647"/>
      </p:ext>
    </p:extLst>
  </p:cSld>
  <p:clrMapOvr>
    <a:masterClrMapping/>
  </p:clrMapOvr>
  <p:transition spd="slow">
    <p:circl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6AB3-7F65-412D-B638-E656B7DD7C6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CFCD-0AB6-4724-8033-405221044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63773"/>
      </p:ext>
    </p:extLst>
  </p:cSld>
  <p:clrMapOvr>
    <a:masterClrMapping/>
  </p:clrMapOvr>
  <p:transition spd="slow">
    <p:circl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0488-BD85-4BDD-B60E-E5901A5CEE8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0B56-06A6-4210-BE5E-BE297E0C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28186"/>
      </p:ext>
    </p:extLst>
  </p:cSld>
  <p:clrMapOvr>
    <a:masterClrMapping/>
  </p:clrMapOvr>
  <p:transition spd="slow">
    <p:circl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81A3-5C04-4B94-8DD7-4212CE1CCF4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9607-FF75-41C6-8985-0D40BA05A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70949"/>
      </p:ext>
    </p:extLst>
  </p:cSld>
  <p:clrMapOvr>
    <a:masterClrMapping/>
  </p:clrMapOvr>
  <p:transition spd="slow">
    <p:circl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E1AF-BC38-434F-B46B-EA66CF30AF1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6140-8FB4-4224-B984-118B511E6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27421"/>
      </p:ext>
    </p:extLst>
  </p:cSld>
  <p:clrMapOvr>
    <a:masterClrMapping/>
  </p:clrMapOvr>
  <p:transition spd="slow">
    <p:circl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70F6-4038-40D8-9E56-639A768A5FB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094F-4E2F-4C55-92DB-61533B02F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89746"/>
      </p:ext>
    </p:extLst>
  </p:cSld>
  <p:clrMapOvr>
    <a:masterClrMapping/>
  </p:clrMapOvr>
  <p:transition spd="slow">
    <p:circl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92A2-F249-4E80-BA66-3E275E27EC1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E3DA-8B56-4913-B96B-1A20395D6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48604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CE1F-3D1B-4273-88E2-0CE0BFA2D82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38C1-DEEB-4AD9-BB5E-7107E5E66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52266"/>
      </p:ext>
    </p:extLst>
  </p:cSld>
  <p:clrMapOvr>
    <a:masterClrMapping/>
  </p:clrMapOvr>
  <p:transition spd="slow">
    <p:circl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14E7-F648-4980-B946-4CFD4201293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39BD-7326-45D9-8A57-8318C990D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401"/>
      </p:ext>
    </p:extLst>
  </p:cSld>
  <p:clrMapOvr>
    <a:masterClrMapping/>
  </p:clrMapOvr>
  <p:transition spd="slow">
    <p:circl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DD81-E177-4C40-AC76-29AF0337FD5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CF6C-995A-45EA-842E-E62B044CC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79005"/>
      </p:ext>
    </p:extLst>
  </p:cSld>
  <p:clrMapOvr>
    <a:masterClrMapping/>
  </p:clrMapOvr>
  <p:transition spd="slow">
    <p:circl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2342-DD87-47BB-A201-5D19FCB7338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17B2-91A6-43EB-AA74-0CE4BDDF1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99907"/>
      </p:ext>
    </p:extLst>
  </p:cSld>
  <p:clrMapOvr>
    <a:masterClrMapping/>
  </p:clrMapOvr>
  <p:transition spd="slow">
    <p:circl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54C6-A124-46B3-B8AE-125733F6581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FEF7-ADB2-48F1-BA6B-E6C389545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95359"/>
      </p:ext>
    </p:extLst>
  </p:cSld>
  <p:clrMapOvr>
    <a:masterClrMapping/>
  </p:clrMapOvr>
  <p:transition spd="slow">
    <p:circl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7CB4-91C1-4FAF-8E5C-921DB21BE45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814A-D34C-4643-A793-5EAB17433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50212"/>
      </p:ext>
    </p:extLst>
  </p:cSld>
  <p:clrMapOvr>
    <a:masterClrMapping/>
  </p:clrMapOvr>
  <p:transition spd="slow">
    <p:circl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335A-836E-4F85-A400-9184A892FBA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2C57-1544-4095-89E1-12172368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39348"/>
      </p:ext>
    </p:extLst>
  </p:cSld>
  <p:clrMapOvr>
    <a:masterClrMapping/>
  </p:clrMapOvr>
  <p:transition spd="slow">
    <p:circl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1CC6-7657-4B29-A958-2947F49955E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53E0-8EBB-4B51-A0F4-A2EC1615F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90955"/>
      </p:ext>
    </p:extLst>
  </p:cSld>
  <p:clrMapOvr>
    <a:masterClrMapping/>
  </p:clrMapOvr>
  <p:transition spd="slow">
    <p:circl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7044-824A-475E-983E-2A13B5450DF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7B4C-E0B4-49DA-853F-916A38504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29308"/>
      </p:ext>
    </p:extLst>
  </p:cSld>
  <p:clrMapOvr>
    <a:masterClrMapping/>
  </p:clrMapOvr>
  <p:transition spd="slow">
    <p:circl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AE83-AAF0-46CF-8EFA-533823C19DE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2926-073D-4577-A18E-EEF65DB3B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29115"/>
      </p:ext>
    </p:extLst>
  </p:cSld>
  <p:clrMapOvr>
    <a:masterClrMapping/>
  </p:clrMapOvr>
  <p:transition spd="slow">
    <p:circl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7C2A-1521-4079-9CD7-1FD102D7397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B00E-3100-4877-9ABC-1C9273BE8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0494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43715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CD4E-4850-40FF-ABB6-C54E0F5C9B2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450D-2DF7-4842-9AE5-D32F92A72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51188"/>
      </p:ext>
    </p:extLst>
  </p:cSld>
  <p:clrMapOvr>
    <a:masterClrMapping/>
  </p:clrMapOvr>
  <p:transition spd="slow">
    <p:circl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306B-9D98-4E97-8190-6B5DB79DE80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900F-812E-4EF4-A8AB-A5414F6E0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15371"/>
      </p:ext>
    </p:extLst>
  </p:cSld>
  <p:clrMapOvr>
    <a:masterClrMapping/>
  </p:clrMapOvr>
  <p:transition spd="slow">
    <p:circl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4A73-B841-4CD1-BFA7-FBF2932CBCD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7C2C-FF74-4FFE-BD58-7BBAA876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25064"/>
      </p:ext>
    </p:extLst>
  </p:cSld>
  <p:clrMapOvr>
    <a:masterClrMapping/>
  </p:clrMapOvr>
  <p:transition spd="slow">
    <p:circl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EAA9-92CC-4331-913B-091C0D52A1D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27D7-5E00-40E8-8153-7E9D8A9EA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45536"/>
      </p:ext>
    </p:extLst>
  </p:cSld>
  <p:clrMapOvr>
    <a:masterClrMapping/>
  </p:clrMapOvr>
  <p:transition spd="slow">
    <p:circl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44BE-954E-4691-A751-81251C8DB39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9080-B196-4273-A361-C0E94A0AD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34538"/>
      </p:ext>
    </p:extLst>
  </p:cSld>
  <p:clrMapOvr>
    <a:masterClrMapping/>
  </p:clrMapOvr>
  <p:transition spd="slow">
    <p:circl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93E7-58DD-4BF6-9033-FE67551B544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13B8-8AF5-4D7E-90A9-F41965183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75760"/>
      </p:ext>
    </p:extLst>
  </p:cSld>
  <p:clrMapOvr>
    <a:masterClrMapping/>
  </p:clrMapOvr>
  <p:transition spd="slow">
    <p:circl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F3CF-0A9B-4737-9DE6-857D6D7C964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2CD-BE3E-4647-AABC-1C3A130DA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64815"/>
      </p:ext>
    </p:extLst>
  </p:cSld>
  <p:clrMapOvr>
    <a:masterClrMapping/>
  </p:clrMapOvr>
  <p:transition spd="slow">
    <p:circl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7069-9337-428B-AFF2-9B7BD7F9953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74C6-F6BF-4C6A-8FBF-A423D79F0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95348"/>
      </p:ext>
    </p:extLst>
  </p:cSld>
  <p:clrMapOvr>
    <a:masterClrMapping/>
  </p:clrMapOvr>
  <p:transition spd="slow">
    <p:circl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C190-0AB0-41B8-A197-ACA45078D9D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13E0-F103-4411-87A9-234E90A0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20416"/>
      </p:ext>
    </p:extLst>
  </p:cSld>
  <p:clrMapOvr>
    <a:masterClrMapping/>
  </p:clrMapOvr>
  <p:transition spd="slow">
    <p:circl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81BD-AAED-4A37-8C2A-488966DB46F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6B26-AEDF-4636-954E-E5B0AD72C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8284"/>
      </p:ext>
    </p:extLst>
  </p:cSld>
  <p:clrMapOvr>
    <a:masterClrMapping/>
  </p:clrMapOvr>
  <p:transition spd="slow">
    <p:circl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7FAB-BDC2-47BF-8E43-1B561928665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28B3-C021-4D53-ADBD-3E510CF08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79104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4D97-1C38-4E60-8C9C-6005C240D9E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BCB0-3CF1-4DD4-8EF0-3B8780BED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21731"/>
      </p:ext>
    </p:extLst>
  </p:cSld>
  <p:clrMapOvr>
    <a:masterClrMapping/>
  </p:clrMapOvr>
  <p:transition spd="slow">
    <p:circl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027C-6395-4D69-BF8E-7CE7FE7BCBD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2533-409A-4605-981E-A8652D2E9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28286"/>
      </p:ext>
    </p:extLst>
  </p:cSld>
  <p:clrMapOvr>
    <a:masterClrMapping/>
  </p:clrMapOvr>
  <p:transition spd="slow">
    <p:circl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1B80-0273-421F-ABF9-D6453360B98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C8B4-FC3B-4E2D-9039-4B811D9E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89456"/>
      </p:ext>
    </p:extLst>
  </p:cSld>
  <p:clrMapOvr>
    <a:masterClrMapping/>
  </p:clrMapOvr>
  <p:transition spd="slow">
    <p:circl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E12A-1D9D-4384-B93F-62895ED51C8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C8D3-C353-4068-B29A-EAB064FBB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38832"/>
      </p:ext>
    </p:extLst>
  </p:cSld>
  <p:clrMapOvr>
    <a:masterClrMapping/>
  </p:clrMapOvr>
  <p:transition spd="slow">
    <p:circl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4478-4DED-495C-9F9D-516A51DFE2D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5905-E0AB-4C4E-8823-A4CFE07B4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7482"/>
      </p:ext>
    </p:extLst>
  </p:cSld>
  <p:clrMapOvr>
    <a:masterClrMapping/>
  </p:clrMapOvr>
  <p:transition spd="slow">
    <p:circl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28C4-2FF8-40E8-960C-98E32CAA1D4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D3D2-65CB-4A3D-BB54-8C027F6FF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81612"/>
      </p:ext>
    </p:extLst>
  </p:cSld>
  <p:clrMapOvr>
    <a:masterClrMapping/>
  </p:clrMapOvr>
  <p:transition spd="slow">
    <p:circl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5C90-97BA-46DD-A4FB-BC656D5FE77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726C-373B-4ABC-B54D-D1494624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05367"/>
      </p:ext>
    </p:extLst>
  </p:cSld>
  <p:clrMapOvr>
    <a:masterClrMapping/>
  </p:clrMapOvr>
  <p:transition spd="slow">
    <p:circl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E0E6-EAAD-40F8-8C03-93265D1C869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9481-B75B-4B29-9EF9-92D2D2EBE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40930"/>
      </p:ext>
    </p:extLst>
  </p:cSld>
  <p:clrMapOvr>
    <a:masterClrMapping/>
  </p:clrMapOvr>
  <p:transition spd="slow">
    <p:circl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3BA3-97E5-47CB-A479-776BF84B604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99D5-2BB2-458E-BB20-29640A91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11886"/>
      </p:ext>
    </p:extLst>
  </p:cSld>
  <p:clrMapOvr>
    <a:masterClrMapping/>
  </p:clrMapOvr>
  <p:transition spd="slow">
    <p:circl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CF34-2338-4EDF-86D5-592EFE9E87A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FF5B-82AA-4E3C-93C0-62C70430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3532"/>
      </p:ext>
    </p:extLst>
  </p:cSld>
  <p:clrMapOvr>
    <a:masterClrMapping/>
  </p:clrMapOvr>
  <p:transition spd="slow">
    <p:circl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F3DC-8312-4E04-89B1-FD9FE1DA581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AC49-C8E9-4758-90F6-96287F944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16074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B27C-9D0F-410A-9BB5-8BB92FC8D06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E00C-2BAC-4B0E-B4DE-7F6233C32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45065"/>
      </p:ext>
    </p:extLst>
  </p:cSld>
  <p:clrMapOvr>
    <a:masterClrMapping/>
  </p:clrMapOvr>
  <p:transition spd="slow">
    <p:circl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E5C9-9251-48EB-8C89-4C572251280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032E-424F-40B0-BACE-884F711C9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62731"/>
      </p:ext>
    </p:extLst>
  </p:cSld>
  <p:clrMapOvr>
    <a:masterClrMapping/>
  </p:clrMapOvr>
  <p:transition spd="slow">
    <p:circl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EB66-927C-46DF-9D05-09CBC287B70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E594-9872-4B97-B816-A8E7F9EBE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35381"/>
      </p:ext>
    </p:extLst>
  </p:cSld>
  <p:clrMapOvr>
    <a:masterClrMapping/>
  </p:clrMapOvr>
  <p:transition spd="slow">
    <p:circl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0B7C-65F2-4A8F-A389-7847F928007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4DDA-C857-47FB-AF3E-095961CDC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43203"/>
      </p:ext>
    </p:extLst>
  </p:cSld>
  <p:clrMapOvr>
    <a:masterClrMapping/>
  </p:clrMapOvr>
  <p:transition spd="slow">
    <p:circl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4275-DFBD-4363-8F25-D1B5FE3278F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6591-9704-4F46-9216-1BA903BD1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33357"/>
      </p:ext>
    </p:extLst>
  </p:cSld>
  <p:clrMapOvr>
    <a:masterClrMapping/>
  </p:clrMapOvr>
  <p:transition spd="slow">
    <p:circl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FA38-34EE-4C29-A00F-BF07F40F72A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5CB2-CB7B-4285-AEFB-207C62592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53202"/>
      </p:ext>
    </p:extLst>
  </p:cSld>
  <p:clrMapOvr>
    <a:masterClrMapping/>
  </p:clrMapOvr>
  <p:transition spd="slow">
    <p:circl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0D17-20BB-4ECF-825B-831D18726F8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C71E-60E5-4C9A-903A-FCFCAD52C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00553"/>
      </p:ext>
    </p:extLst>
  </p:cSld>
  <p:clrMapOvr>
    <a:masterClrMapping/>
  </p:clrMapOvr>
  <p:transition spd="slow">
    <p:circl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53D2-71F3-44B3-9679-32C6A8E670F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65F3-51C6-4A66-A12F-DD1DD495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63039"/>
      </p:ext>
    </p:extLst>
  </p:cSld>
  <p:clrMapOvr>
    <a:masterClrMapping/>
  </p:clrMapOvr>
  <p:transition spd="slow">
    <p:circl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2113-3A0E-4A1D-83F5-1F63B5AE246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84CE-3CEB-4409-BAE1-6D0638E6F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3811"/>
      </p:ext>
    </p:extLst>
  </p:cSld>
  <p:clrMapOvr>
    <a:masterClrMapping/>
  </p:clrMapOvr>
  <p:transition spd="slow">
    <p:circl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1D58-CA2B-45B4-9EAB-E1B2EDB02B8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6200-934B-4718-84BA-8B7A9A18A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37314"/>
      </p:ext>
    </p:extLst>
  </p:cSld>
  <p:clrMapOvr>
    <a:masterClrMapping/>
  </p:clrMapOvr>
  <p:transition spd="slow">
    <p:circl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759A-0419-4B95-A8CF-D396F0A5A55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C7F9-2BED-4103-BC04-F2D257E87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72704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A0E9-8441-4DD5-AF82-955FD305C3F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E979-1566-42D7-84C9-2F5F521E7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60115"/>
      </p:ext>
    </p:extLst>
  </p:cSld>
  <p:clrMapOvr>
    <a:masterClrMapping/>
  </p:clrMapOvr>
  <p:transition spd="slow">
    <p:circl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4494-F0FE-49E4-8688-9DAA716CE8B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62C3-220E-466A-9971-BF21556FA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9852"/>
      </p:ext>
    </p:extLst>
  </p:cSld>
  <p:clrMapOvr>
    <a:masterClrMapping/>
  </p:clrMapOvr>
  <p:transition spd="slow">
    <p:circl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7B9C-8E49-40B9-A3F2-EE4AA6C11F9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B106-FE57-4A51-BA42-3ABC0853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97649"/>
      </p:ext>
    </p:extLst>
  </p:cSld>
  <p:clrMapOvr>
    <a:masterClrMapping/>
  </p:clrMapOvr>
  <p:transition spd="slow">
    <p:circl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BD31-D69D-40D6-9CB4-CA9074543D9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863A-80E6-47F5-B1B9-61DEFE89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95480"/>
      </p:ext>
    </p:extLst>
  </p:cSld>
  <p:clrMapOvr>
    <a:masterClrMapping/>
  </p:clrMapOvr>
  <p:transition spd="slow">
    <p:circl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8EAC-37D3-4E3A-BAB1-696A2A8D022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C4F5-F15F-4062-9B41-F14F8B10B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7991"/>
      </p:ext>
    </p:extLst>
  </p:cSld>
  <p:clrMapOvr>
    <a:masterClrMapping/>
  </p:clrMapOvr>
  <p:transition spd="slow">
    <p:circl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8CA2-BB3D-40DC-97F4-0CE450AB82F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F120-BAE2-43CC-92D3-57B7D2949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04305"/>
      </p:ext>
    </p:extLst>
  </p:cSld>
  <p:clrMapOvr>
    <a:masterClrMapping/>
  </p:clrMapOvr>
  <p:transition spd="slow">
    <p:circl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481A-9325-4ECD-A990-E26F78A56EA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F5E5-9BA9-4366-9688-87E9A337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48357"/>
      </p:ext>
    </p:extLst>
  </p:cSld>
  <p:clrMapOvr>
    <a:masterClrMapping/>
  </p:clrMapOvr>
  <p:transition spd="slow">
    <p:circl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80AC-4870-42B3-A400-BAEF2960FE9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5508-E871-4E26-9543-36E8CF2DC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47089"/>
      </p:ext>
    </p:extLst>
  </p:cSld>
  <p:clrMapOvr>
    <a:masterClrMapping/>
  </p:clrMapOvr>
  <p:transition spd="slow">
    <p:circl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EACF-76D7-4BBE-9B69-31F6F6CCED0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A378-BB6A-4881-BDD4-0CB117B3D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44472"/>
      </p:ext>
    </p:extLst>
  </p:cSld>
  <p:clrMapOvr>
    <a:masterClrMapping/>
  </p:clrMapOvr>
  <p:transition spd="slow">
    <p:circl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B201-0F5B-4A7E-BE10-D2D8BBE9964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9050-492B-44F9-A158-B8F234091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40690"/>
      </p:ext>
    </p:extLst>
  </p:cSld>
  <p:clrMapOvr>
    <a:masterClrMapping/>
  </p:clrMapOvr>
  <p:transition spd="slow">
    <p:circl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5316-DCE4-42D4-B35A-454EEF80EF9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9979-65B7-4012-9D05-69D44D368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3592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724E-4E3F-432F-873B-5AA7C329A07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DFA-46FD-43CA-BF5A-657F12DBB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81941"/>
      </p:ext>
    </p:extLst>
  </p:cSld>
  <p:clrMapOvr>
    <a:masterClrMapping/>
  </p:clrMapOvr>
  <p:transition spd="slow">
    <p:circl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1729-8634-45CD-ACED-FFC1D389D1C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1C9C-A85A-44CF-9FAD-161FF635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45971"/>
      </p:ext>
    </p:extLst>
  </p:cSld>
  <p:clrMapOvr>
    <a:masterClrMapping/>
  </p:clrMapOvr>
  <p:transition spd="slow">
    <p:circl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1C3D-6584-40F6-9434-58D16813723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5F32-A64B-4F61-A80B-2830AB56D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85713"/>
      </p:ext>
    </p:extLst>
  </p:cSld>
  <p:clrMapOvr>
    <a:masterClrMapping/>
  </p:clrMapOvr>
  <p:transition spd="slow">
    <p:circl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B839-B153-4457-841D-D94038795E7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EAE7-FE01-418D-A592-B9F43AE03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24875"/>
      </p:ext>
    </p:extLst>
  </p:cSld>
  <p:clrMapOvr>
    <a:masterClrMapping/>
  </p:clrMapOvr>
  <p:transition spd="slow">
    <p:circl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B351-1F65-4B60-BACA-4E75EF2381A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7839-F245-44FD-96B5-D5E41D907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20012"/>
      </p:ext>
    </p:extLst>
  </p:cSld>
  <p:clrMapOvr>
    <a:masterClrMapping/>
  </p:clrMapOvr>
  <p:transition spd="slow">
    <p:circl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DAF5-59D0-40EE-9F58-7C695688AAA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2527-75B6-4547-BB15-612707BDF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89498"/>
      </p:ext>
    </p:extLst>
  </p:cSld>
  <p:clrMapOvr>
    <a:masterClrMapping/>
  </p:clrMapOvr>
  <p:transition spd="slow">
    <p:circl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A79A-374F-445A-8EE0-F456A678449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A18A-B4DE-4793-B98E-B32B7984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07565"/>
      </p:ext>
    </p:extLst>
  </p:cSld>
  <p:clrMapOvr>
    <a:masterClrMapping/>
  </p:clrMapOvr>
  <p:transition spd="slow">
    <p:circl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6AD0-798D-47D6-A47F-BB39A40A871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A42F-FDAB-476D-AA60-6B8C4A78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71235"/>
      </p:ext>
    </p:extLst>
  </p:cSld>
  <p:clrMapOvr>
    <a:masterClrMapping/>
  </p:clrMapOvr>
  <p:transition spd="slow">
    <p:circl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4B90-91C5-414E-B823-BE5AA59E809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774F-C0D5-4666-BF63-D95BAA484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67624"/>
      </p:ext>
    </p:extLst>
  </p:cSld>
  <p:clrMapOvr>
    <a:masterClrMapping/>
  </p:clrMapOvr>
  <p:transition spd="slow">
    <p:circl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D1E1-A3B4-4E3F-B2BD-A53EC1EF1FB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A1BD-D9FF-4CB2-B57D-70016C3FF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27538"/>
      </p:ext>
    </p:extLst>
  </p:cSld>
  <p:clrMapOvr>
    <a:masterClrMapping/>
  </p:clrMapOvr>
  <p:transition spd="slow">
    <p:circl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614B-330F-4730-9943-9416FDDC23C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D883-1775-4E9F-AE92-2491348D1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89022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23FB-1CC8-481A-8AAC-BD1A96314D7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D854-1323-41C1-9211-3EBEA4EB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66028"/>
      </p:ext>
    </p:extLst>
  </p:cSld>
  <p:clrMapOvr>
    <a:masterClrMapping/>
  </p:clrMapOvr>
  <p:transition spd="slow">
    <p:circl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EFEC-7FA9-496F-B356-26424FAAFA0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94B0-96B6-469F-BE7E-7D1127F8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12568"/>
      </p:ext>
    </p:extLst>
  </p:cSld>
  <p:clrMapOvr>
    <a:masterClrMapping/>
  </p:clrMapOvr>
  <p:transition spd="slow">
    <p:circl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1540-3933-4EE3-AE15-27711FB7978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3E8A-628F-4B80-B904-A31B93BD6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2543"/>
      </p:ext>
    </p:extLst>
  </p:cSld>
  <p:clrMapOvr>
    <a:masterClrMapping/>
  </p:clrMapOvr>
  <p:transition spd="slow">
    <p:circl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B0CC-C415-4D62-863B-538928282D7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0DCF-3F46-4835-87C9-73DEE003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13330"/>
      </p:ext>
    </p:extLst>
  </p:cSld>
  <p:clrMapOvr>
    <a:masterClrMapping/>
  </p:clrMapOvr>
  <p:transition spd="slow">
    <p:circl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1455-1F30-4CBE-B245-495E31DE49A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30FD-11D1-4BC7-97CC-24A7E881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11077"/>
      </p:ext>
    </p:extLst>
  </p:cSld>
  <p:clrMapOvr>
    <a:masterClrMapping/>
  </p:clrMapOvr>
  <p:transition spd="slow">
    <p:circl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D8C-E70F-43CE-8F71-CE376B7D208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D0AA-D125-49FE-A642-1607CCDF3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99569"/>
      </p:ext>
    </p:extLst>
  </p:cSld>
  <p:clrMapOvr>
    <a:masterClrMapping/>
  </p:clrMapOvr>
  <p:transition spd="slow">
    <p:circl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0F64-951F-4F4D-BC37-2F7E3FA03ED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425C-78EB-4682-AAC2-89211E469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51885"/>
      </p:ext>
    </p:extLst>
  </p:cSld>
  <p:clrMapOvr>
    <a:masterClrMapping/>
  </p:clrMapOvr>
  <p:transition spd="slow">
    <p:circl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891E-73E3-41B7-9E64-EEDD4965CD3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BE69-3F6C-4134-8C6A-F38A99B6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39010"/>
      </p:ext>
    </p:extLst>
  </p:cSld>
  <p:clrMapOvr>
    <a:masterClrMapping/>
  </p:clrMapOvr>
  <p:transition spd="slow">
    <p:circl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E30A-E5BC-486C-8B0B-4C78670915B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5B95-6DED-4DD1-AC33-475EA8DED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40778"/>
      </p:ext>
    </p:extLst>
  </p:cSld>
  <p:clrMapOvr>
    <a:masterClrMapping/>
  </p:clrMapOvr>
  <p:transition spd="slow">
    <p:circl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9125-A8AF-47F1-A21A-C480415B80A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FA7E-3B35-447C-AF05-0A883629E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26071"/>
      </p:ext>
    </p:extLst>
  </p:cSld>
  <p:clrMapOvr>
    <a:masterClrMapping/>
  </p:clrMapOvr>
  <p:transition spd="slow">
    <p:circl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6890-5229-461C-B122-9E08D2983AE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A1DD-677E-45D0-BB11-8E20EF51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83507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21DB-AF4D-4E83-841E-A2F451C6A15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3569-D45C-4028-82FD-34B631DF5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13301"/>
      </p:ext>
    </p:extLst>
  </p:cSld>
  <p:clrMapOvr>
    <a:masterClrMapping/>
  </p:clrMapOvr>
  <p:transition spd="slow">
    <p:circl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C7C8-5838-4C1F-AA79-96244CE675C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031C-3594-4ABF-BCF2-05AB7B086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49423"/>
      </p:ext>
    </p:extLst>
  </p:cSld>
  <p:clrMapOvr>
    <a:masterClrMapping/>
  </p:clrMapOvr>
  <p:transition spd="slow">
    <p:circl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0563-2D46-4496-9586-0714067DBB3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9E39-955B-4758-9AB9-F4EAC99C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66618"/>
      </p:ext>
    </p:extLst>
  </p:cSld>
  <p:clrMapOvr>
    <a:masterClrMapping/>
  </p:clrMapOvr>
  <p:transition spd="slow">
    <p:circl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A512-BE4A-43F7-B8CB-8965718D70F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0828-86FE-4999-93C5-BF4AC2D5F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54533"/>
      </p:ext>
    </p:extLst>
  </p:cSld>
  <p:clrMapOvr>
    <a:masterClrMapping/>
  </p:clrMapOvr>
  <p:transition spd="slow">
    <p:circl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5767-BB07-41D9-8BF0-1FAB3EC4293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91DD-51D2-4C09-9EBF-50324F02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85374"/>
      </p:ext>
    </p:extLst>
  </p:cSld>
  <p:clrMapOvr>
    <a:masterClrMapping/>
  </p:clrMapOvr>
  <p:transition spd="slow">
    <p:circl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5090-DD85-4ED0-A561-3A7859E461C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284D-DCA0-4E13-8EF4-75363BEF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2779"/>
      </p:ext>
    </p:extLst>
  </p:cSld>
  <p:clrMapOvr>
    <a:masterClrMapping/>
  </p:clrMapOvr>
  <p:transition spd="slow">
    <p:circl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77BB-D69A-4C39-8D22-32D84950DC0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2F71-C105-4998-8523-05A48EF78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99176"/>
      </p:ext>
    </p:extLst>
  </p:cSld>
  <p:clrMapOvr>
    <a:masterClrMapping/>
  </p:clrMapOvr>
  <p:transition spd="slow">
    <p:circl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F18-7E98-40D1-97C6-AB95CD50B16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3154-1F76-4375-BFBA-3E7DCDC08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3983"/>
      </p:ext>
    </p:extLst>
  </p:cSld>
  <p:clrMapOvr>
    <a:masterClrMapping/>
  </p:clrMapOvr>
  <p:transition spd="slow">
    <p:circl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5924-CE58-4AAC-B075-D1D05815607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4D2D-B2FE-45CD-B84F-071E923F5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98044"/>
      </p:ext>
    </p:extLst>
  </p:cSld>
  <p:clrMapOvr>
    <a:masterClrMapping/>
  </p:clrMapOvr>
  <p:transition spd="slow">
    <p:circl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AF85-DD09-4E08-83EF-3513D88D53E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AE24-FCD0-42D3-9260-26AED13F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52489"/>
      </p:ext>
    </p:extLst>
  </p:cSld>
  <p:clrMapOvr>
    <a:masterClrMapping/>
  </p:clrMapOvr>
  <p:transition spd="slow">
    <p:circl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E29F-358C-43AE-9CC2-71206A79B53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AC17-1D32-47AB-9BD0-658B9BE3A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59491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24C4-596E-4862-891A-319425E18C6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6284-E873-41BA-B01D-CA2FA0AC0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5296"/>
      </p:ext>
    </p:extLst>
  </p:cSld>
  <p:clrMapOvr>
    <a:masterClrMapping/>
  </p:clrMapOvr>
  <p:transition spd="slow">
    <p:circl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9C14-FFA9-432B-A652-BE10EA2873A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AC63-1D91-4D69-BDEC-1272C2B5C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96851"/>
      </p:ext>
    </p:extLst>
  </p:cSld>
  <p:clrMapOvr>
    <a:masterClrMapping/>
  </p:clrMapOvr>
  <p:transition spd="slow">
    <p:circl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D2EC-24BC-4BE8-973E-4611F109D45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4577-EAAE-4BC8-97C2-6560C63D2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80928"/>
      </p:ext>
    </p:extLst>
  </p:cSld>
  <p:clrMapOvr>
    <a:masterClrMapping/>
  </p:clrMapOvr>
  <p:transition spd="slow">
    <p:circl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CB9A-0024-486C-B617-9BCD591C30E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6B5C-624C-4473-947C-9864269B9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97149"/>
      </p:ext>
    </p:extLst>
  </p:cSld>
  <p:clrMapOvr>
    <a:masterClrMapping/>
  </p:clrMapOvr>
  <p:transition spd="slow">
    <p:circl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50A5-28E0-4138-9201-11C2CAA4E7C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3AE9-4FE2-4289-89DF-D10A59AA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40436"/>
      </p:ext>
    </p:extLst>
  </p:cSld>
  <p:clrMapOvr>
    <a:masterClrMapping/>
  </p:clrMapOvr>
  <p:transition spd="slow">
    <p:circl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ABB1-01B2-4F41-B962-DF8AD1EA4FD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D83F-2089-4B70-9968-5A3A44A4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2008"/>
      </p:ext>
    </p:extLst>
  </p:cSld>
  <p:clrMapOvr>
    <a:masterClrMapping/>
  </p:clrMapOvr>
  <p:transition spd="slow">
    <p:circl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54BC-6D7F-4A23-937C-4C3246E89E7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4F36-9551-4185-8E03-6B51C7AC7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73933"/>
      </p:ext>
    </p:extLst>
  </p:cSld>
  <p:clrMapOvr>
    <a:masterClrMapping/>
  </p:clrMapOvr>
  <p:transition spd="slow">
    <p:circl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10BA-DB2B-43A8-B934-B0A3030C65F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521F-EC3C-42C6-9D3F-C252B494F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74733"/>
      </p:ext>
    </p:extLst>
  </p:cSld>
  <p:clrMapOvr>
    <a:masterClrMapping/>
  </p:clrMapOvr>
  <p:transition spd="slow">
    <p:circl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CD46-74DD-4E0B-BBD6-8B3A4746616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F1D6-728D-47BF-AABC-5D502838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02162"/>
      </p:ext>
    </p:extLst>
  </p:cSld>
  <p:clrMapOvr>
    <a:masterClrMapping/>
  </p:clrMapOvr>
  <p:transition spd="slow">
    <p:circl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C3CF-5F1D-48D9-8084-3DBB6350E60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AE91-49DB-41FF-B009-619CC3CED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50559"/>
      </p:ext>
    </p:extLst>
  </p:cSld>
  <p:clrMapOvr>
    <a:masterClrMapping/>
  </p:clrMapOvr>
  <p:transition spd="slow">
    <p:circl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07BF-DCC5-4E2B-9DF3-94320C63CBC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DE86-FF6A-49AA-9225-3BC7F71D4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1579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0BCF-D778-498A-A4B5-5D116FB8402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ECA2-BD04-434A-A533-C23EBF7C1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59678"/>
      </p:ext>
    </p:extLst>
  </p:cSld>
  <p:clrMapOvr>
    <a:masterClrMapping/>
  </p:clrMapOvr>
  <p:transition spd="slow">
    <p:circl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DF26-3D17-4529-B6D6-886C140ED40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8CD3-4902-4663-A670-087C27BD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01278"/>
      </p:ext>
    </p:extLst>
  </p:cSld>
  <p:clrMapOvr>
    <a:masterClrMapping/>
  </p:clrMapOvr>
  <p:transition spd="slow">
    <p:circl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06A7-F08D-44F5-9DA4-59A593758FC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9782-561A-479B-813D-77CAA9187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58888"/>
      </p:ext>
    </p:extLst>
  </p:cSld>
  <p:clrMapOvr>
    <a:masterClrMapping/>
  </p:clrMapOvr>
  <p:transition spd="slow">
    <p:circl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D0CF-9053-4BE6-A063-FE191A61E1B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43FA-C915-4A32-BC49-AE1F081A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24837"/>
      </p:ext>
    </p:extLst>
  </p:cSld>
  <p:clrMapOvr>
    <a:masterClrMapping/>
  </p:clrMapOvr>
  <p:transition spd="slow">
    <p:circl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88DD-0D60-4FCD-82D9-BD74A7D7699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2B1E-0DF6-40E0-B964-1DD2D01FC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36245"/>
      </p:ext>
    </p:extLst>
  </p:cSld>
  <p:clrMapOvr>
    <a:masterClrMapping/>
  </p:clrMapOvr>
  <p:transition spd="slow">
    <p:circl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0AA8-EABD-4F46-B04D-9A863C3B17E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BBB9-749D-42F8-A0EB-AEA33C60A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35815"/>
      </p:ext>
    </p:extLst>
  </p:cSld>
  <p:clrMapOvr>
    <a:masterClrMapping/>
  </p:clrMapOvr>
  <p:transition spd="slow">
    <p:circl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9822-8869-4D36-8838-F29943130A2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B367-9EC7-4DA2-A04C-1897F0E77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6390"/>
      </p:ext>
    </p:extLst>
  </p:cSld>
  <p:clrMapOvr>
    <a:masterClrMapping/>
  </p:clrMapOvr>
  <p:transition spd="slow">
    <p:circl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138-BD83-4D8D-91EF-A0C6081DEAE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0420-F17B-47CD-9ACE-2C9D8DC59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87346"/>
      </p:ext>
    </p:extLst>
  </p:cSld>
  <p:clrMapOvr>
    <a:masterClrMapping/>
  </p:clrMapOvr>
  <p:transition spd="slow">
    <p:circl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C5CD-3F33-4848-8B86-02A578CDBC2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F215-9DF5-41B9-8C2A-547EF42C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99453"/>
      </p:ext>
    </p:extLst>
  </p:cSld>
  <p:clrMapOvr>
    <a:masterClrMapping/>
  </p:clrMapOvr>
  <p:transition spd="slow">
    <p:circl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0068-58CF-40FC-9C15-E11EE56E078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EBF4-241A-4553-ADCA-96D32B93A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68503"/>
      </p:ext>
    </p:extLst>
  </p:cSld>
  <p:clrMapOvr>
    <a:masterClrMapping/>
  </p:clrMapOvr>
  <p:transition spd="slow">
    <p:circl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8696-059C-42CF-9906-275CE2CDFB7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3191-341F-4ED8-9BBE-B3DEE2F09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17684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F496-93FA-489B-852D-DC472ADE64B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5477-5E50-4C4C-BC7A-678D80355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46500"/>
      </p:ext>
    </p:extLst>
  </p:cSld>
  <p:clrMapOvr>
    <a:masterClrMapping/>
  </p:clrMapOvr>
  <p:transition spd="slow">
    <p:circl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9B0D-D60D-458F-A9B7-BC7065F3083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1248-137E-4A65-89F8-C57B911B5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60936"/>
      </p:ext>
    </p:extLst>
  </p:cSld>
  <p:clrMapOvr>
    <a:masterClrMapping/>
  </p:clrMapOvr>
  <p:transition spd="slow">
    <p:circl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74CC-7D6F-4B8E-A5F7-9D5FB5468A8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A63A-61F9-4BC2-B4A2-EEA27448D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52073"/>
      </p:ext>
    </p:extLst>
  </p:cSld>
  <p:clrMapOvr>
    <a:masterClrMapping/>
  </p:clrMapOvr>
  <p:transition spd="slow">
    <p:circl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E791-E73B-4AFA-AF3D-FEA6EE7037B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AC05-C4DC-4F61-884D-B33EDC4B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8213"/>
      </p:ext>
    </p:extLst>
  </p:cSld>
  <p:clrMapOvr>
    <a:masterClrMapping/>
  </p:clrMapOvr>
  <p:transition spd="slow">
    <p:circl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25CA-3006-4507-B69A-07611D37CC9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2A36-CEDA-43A3-A05C-A0C6FC94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87176"/>
      </p:ext>
    </p:extLst>
  </p:cSld>
  <p:clrMapOvr>
    <a:masterClrMapping/>
  </p:clrMapOvr>
  <p:transition spd="slow">
    <p:circl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6C30-476D-49A5-B0FD-85EC41A8F34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892B-B39C-4357-8D6E-AC68A9759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20758"/>
      </p:ext>
    </p:extLst>
  </p:cSld>
  <p:clrMapOvr>
    <a:masterClrMapping/>
  </p:clrMapOvr>
  <p:transition spd="slow">
    <p:circl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6C50-5E09-4803-BE36-3DED1ED04DD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2587-3572-4033-BA40-E2267DAB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17549"/>
      </p:ext>
    </p:extLst>
  </p:cSld>
  <p:clrMapOvr>
    <a:masterClrMapping/>
  </p:clrMapOvr>
  <p:transition spd="slow">
    <p:circl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7A5E-3C81-4D63-8640-129D59F0AEE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0C24-EE30-4BDE-8384-4BBA30EF3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3868"/>
      </p:ext>
    </p:extLst>
  </p:cSld>
  <p:clrMapOvr>
    <a:masterClrMapping/>
  </p:clrMapOvr>
  <p:transition spd="slow">
    <p:circl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E5B-D0D8-4A2C-AFD4-7A5CCD2F625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317B-01E1-4D15-AFF5-96B753022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75271"/>
      </p:ext>
    </p:extLst>
  </p:cSld>
  <p:clrMapOvr>
    <a:masterClrMapping/>
  </p:clrMapOvr>
  <p:transition spd="slow">
    <p:circl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61BE-D829-43F7-A625-4758EB22E3B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E3E5-8F68-408C-9F87-9439AF289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57504"/>
      </p:ext>
    </p:extLst>
  </p:cSld>
  <p:clrMapOvr>
    <a:masterClrMapping/>
  </p:clrMapOvr>
  <p:transition spd="slow">
    <p:circl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E26F-C2CB-459B-812D-2A3C54A40FA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A40C-B4FE-40BF-852F-37CE0C2A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201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20907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E9DF-5C4F-4131-B505-6BFB70714D4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F19E-D1B0-4A15-BB94-22C51B2A3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75263"/>
      </p:ext>
    </p:extLst>
  </p:cSld>
  <p:clrMapOvr>
    <a:masterClrMapping/>
  </p:clrMapOvr>
  <p:transition spd="slow">
    <p:circl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F060-662A-483D-AF2C-E6AE7E8A638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239C-BB4B-4FDB-906E-AB6B13C2B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23096"/>
      </p:ext>
    </p:extLst>
  </p:cSld>
  <p:clrMapOvr>
    <a:masterClrMapping/>
  </p:clrMapOvr>
  <p:transition spd="slow">
    <p:circl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1391-8E34-4F5E-BB74-0BEE7E599E5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F465-C20E-49D9-AE98-9192DC28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02259"/>
      </p:ext>
    </p:extLst>
  </p:cSld>
  <p:clrMapOvr>
    <a:masterClrMapping/>
  </p:clrMapOvr>
  <p:transition spd="slow">
    <p:circl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B785-F9EB-421D-A107-F79ED4DE009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0BA9-ED6D-4679-AB69-09DB637B7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2689"/>
      </p:ext>
    </p:extLst>
  </p:cSld>
  <p:clrMapOvr>
    <a:masterClrMapping/>
  </p:clrMapOvr>
  <p:transition spd="slow">
    <p:circl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6412-2F96-405A-96EB-83DB1F226EB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6BF7-4DC5-434B-ABE5-F046CC2FF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64061"/>
      </p:ext>
    </p:extLst>
  </p:cSld>
  <p:clrMapOvr>
    <a:masterClrMapping/>
  </p:clrMapOvr>
  <p:transition spd="slow">
    <p:circl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A5DA-6BC3-4377-9D46-00D327922D4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2656-22D8-4E1D-AEE4-6AA87DF8D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06800"/>
      </p:ext>
    </p:extLst>
  </p:cSld>
  <p:clrMapOvr>
    <a:masterClrMapping/>
  </p:clrMapOvr>
  <p:transition spd="slow">
    <p:circl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10FA-9F4D-4001-9A01-FC5D07B68D0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3FDB-F3F2-4E41-BAC0-9E4F2379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52348"/>
      </p:ext>
    </p:extLst>
  </p:cSld>
  <p:clrMapOvr>
    <a:masterClrMapping/>
  </p:clrMapOvr>
  <p:transition spd="slow">
    <p:circl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2375-50DD-4525-B087-1F01A17FA14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FC0-B5DF-46F9-B00C-88B09A34B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00009"/>
      </p:ext>
    </p:extLst>
  </p:cSld>
  <p:clrMapOvr>
    <a:masterClrMapping/>
  </p:clrMapOvr>
  <p:transition spd="slow">
    <p:circl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F5A5-F245-4830-AB6B-A9F30EF58FE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F753-94D0-4333-8B5F-401F75711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45015"/>
      </p:ext>
    </p:extLst>
  </p:cSld>
  <p:clrMapOvr>
    <a:masterClrMapping/>
  </p:clrMapOvr>
  <p:transition spd="slow">
    <p:circl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96C7-479A-4DBD-B23C-8D0AD8F2FD5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36B5-55DD-454E-8C92-17B7297D6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12057"/>
      </p:ext>
    </p:extLst>
  </p:cSld>
  <p:clrMapOvr>
    <a:masterClrMapping/>
  </p:clrMapOvr>
  <p:transition spd="slow">
    <p:circl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0F26-9BB8-473B-B045-77DD492EC0A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9D4C-E8CD-41B1-A200-FBEB2EE2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82698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4ADD-B520-4CEE-8D0E-813C76E7E37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D9C3-3E09-4A9A-A107-0243125A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93446"/>
      </p:ext>
    </p:extLst>
  </p:cSld>
  <p:clrMapOvr>
    <a:masterClrMapping/>
  </p:clrMapOvr>
  <p:transition spd="slow">
    <p:circl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1C36-C3E0-489D-9671-D5631DF318E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92A-E649-412D-8864-A9AF0E9BE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71009"/>
      </p:ext>
    </p:extLst>
  </p:cSld>
  <p:clrMapOvr>
    <a:masterClrMapping/>
  </p:clrMapOvr>
  <p:transition spd="slow">
    <p:circl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37D6-3557-443B-A825-70ED95712B7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A8F1-7463-41F7-A8E2-F83E1659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2890"/>
      </p:ext>
    </p:extLst>
  </p:cSld>
  <p:clrMapOvr>
    <a:masterClrMapping/>
  </p:clrMapOvr>
  <p:transition spd="slow">
    <p:circl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BB77-2637-4E53-B9F2-D393599B205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2505-6ED4-44F0-A559-A961F5E3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69836"/>
      </p:ext>
    </p:extLst>
  </p:cSld>
  <p:clrMapOvr>
    <a:masterClrMapping/>
  </p:clrMapOvr>
  <p:transition spd="slow">
    <p:circl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1650-4047-4C48-8CA5-008E6AEB690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D10B-DAB3-46E9-BE09-11659C344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08620"/>
      </p:ext>
    </p:extLst>
  </p:cSld>
  <p:clrMapOvr>
    <a:masterClrMapping/>
  </p:clrMapOvr>
  <p:transition spd="slow">
    <p:circl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70A-B55F-467B-AAA1-DABAC49EC81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D494-62D6-4509-9FAA-66996C3F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2549"/>
      </p:ext>
    </p:extLst>
  </p:cSld>
  <p:clrMapOvr>
    <a:masterClrMapping/>
  </p:clrMapOvr>
  <p:transition spd="slow">
    <p:circl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373C-1693-4FB0-B308-C3A4CE4EF93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C7D9-CD94-4E4B-9DE7-311BAA531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77484"/>
      </p:ext>
    </p:extLst>
  </p:cSld>
  <p:clrMapOvr>
    <a:masterClrMapping/>
  </p:clrMapOvr>
  <p:transition spd="slow">
    <p:circl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22D8-5484-4C1F-9BC0-0C368685911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BA80-38DE-4E32-9E56-58D6F2D4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24738"/>
      </p:ext>
    </p:extLst>
  </p:cSld>
  <p:clrMapOvr>
    <a:masterClrMapping/>
  </p:clrMapOvr>
  <p:transition spd="slow">
    <p:circl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BF9C-650E-4BB1-9504-6E3619BD89C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613A-FE1E-4940-B10C-FAF664A82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02042"/>
      </p:ext>
    </p:extLst>
  </p:cSld>
  <p:clrMapOvr>
    <a:masterClrMapping/>
  </p:clrMapOvr>
  <p:transition spd="slow">
    <p:circl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E29E-92BF-4F0B-9ED9-B58C11BB369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695A-7D13-47F9-86B6-9C5BD4FB3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09430"/>
      </p:ext>
    </p:extLst>
  </p:cSld>
  <p:clrMapOvr>
    <a:masterClrMapping/>
  </p:clrMapOvr>
  <p:transition spd="slow">
    <p:circl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1119-16AD-4E8C-B2BC-3231E7CBF85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921B-6B7B-4BCD-B0BC-AD4091767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58547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86C7-7820-4157-AF40-8BD8657609D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A2DA-1486-418C-BA24-B14FF8464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7558"/>
      </p:ext>
    </p:extLst>
  </p:cSld>
  <p:clrMapOvr>
    <a:masterClrMapping/>
  </p:clrMapOvr>
  <p:transition spd="slow">
    <p:circl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E455-1E43-482C-9314-D4068A6C8BA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1023-A5C6-4BDC-AF3D-C0AA00C9C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6702"/>
      </p:ext>
    </p:extLst>
  </p:cSld>
  <p:clrMapOvr>
    <a:masterClrMapping/>
  </p:clrMapOvr>
  <p:transition spd="slow">
    <p:circl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2A27-CDB5-4842-8060-94A0A216418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EDCE-63C2-454D-8524-2F2B2C91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26727"/>
      </p:ext>
    </p:extLst>
  </p:cSld>
  <p:clrMapOvr>
    <a:masterClrMapping/>
  </p:clrMapOvr>
  <p:transition spd="slow">
    <p:circl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84B9-21D6-4317-B9EF-B32A384121F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45EA-B2D9-4174-8539-C8BB8A2A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16557"/>
      </p:ext>
    </p:extLst>
  </p:cSld>
  <p:clrMapOvr>
    <a:masterClrMapping/>
  </p:clrMapOvr>
  <p:transition spd="slow">
    <p:circl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A64B-2F43-48EE-97EE-12E3A9969F0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8055-6BA1-4674-9DDB-3AF69A88F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42958"/>
      </p:ext>
    </p:extLst>
  </p:cSld>
  <p:clrMapOvr>
    <a:masterClrMapping/>
  </p:clrMapOvr>
  <p:transition spd="slow">
    <p:circl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9CCE-8F08-4335-B861-5ABD8CC2AFC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7377-D859-46B9-BB0E-4687F1441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65565"/>
      </p:ext>
    </p:extLst>
  </p:cSld>
  <p:clrMapOvr>
    <a:masterClrMapping/>
  </p:clrMapOvr>
  <p:transition spd="slow">
    <p:circl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2F89-AD76-48EC-B112-6157D3531C2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1490-DB71-4A6B-9DC0-E5D76034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70915"/>
      </p:ext>
    </p:extLst>
  </p:cSld>
  <p:clrMapOvr>
    <a:masterClrMapping/>
  </p:clrMapOvr>
  <p:transition spd="slow">
    <p:circl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CA4D-21BD-4BA2-AD15-EB5284928AD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CBD9-68C6-411F-AC0E-E16213E71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26804"/>
      </p:ext>
    </p:extLst>
  </p:cSld>
  <p:clrMapOvr>
    <a:masterClrMapping/>
  </p:clrMapOvr>
  <p:transition spd="slow">
    <p:circl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90F-CD28-4FDC-B5B1-7F016F41459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A9B2-2C7A-4F10-89E0-2A32BABDB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90646"/>
      </p:ext>
    </p:extLst>
  </p:cSld>
  <p:clrMapOvr>
    <a:masterClrMapping/>
  </p:clrMapOvr>
  <p:transition spd="slow">
    <p:circl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7734-69A7-40A0-AA85-E47EAEC0D23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18B8-B2BA-49B0-827A-8AEF78CE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02312"/>
      </p:ext>
    </p:extLst>
  </p:cSld>
  <p:clrMapOvr>
    <a:masterClrMapping/>
  </p:clrMapOvr>
  <p:transition spd="slow">
    <p:circl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D314-0C54-4052-AB33-EBE4FF09AFB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D7AF-D0E3-4C4C-A56F-7DB22B62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1054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4562-3D94-4CDA-BF8F-A6D413DB5DA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D167-0CC4-4570-BC54-1A4484E72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20258"/>
      </p:ext>
    </p:extLst>
  </p:cSld>
  <p:clrMapOvr>
    <a:masterClrMapping/>
  </p:clrMapOvr>
  <p:transition spd="slow">
    <p:circl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4BD6-E285-484F-8CD5-981AD036532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A8B7-5E76-4452-917A-FA478DA72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34697"/>
      </p:ext>
    </p:extLst>
  </p:cSld>
  <p:clrMapOvr>
    <a:masterClrMapping/>
  </p:clrMapOvr>
  <p:transition spd="slow">
    <p:circl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4EF-24A9-4BFD-B417-89B48FEE571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E7BC-6A32-4385-AF7F-D761DBA3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4074"/>
      </p:ext>
    </p:extLst>
  </p:cSld>
  <p:clrMapOvr>
    <a:masterClrMapping/>
  </p:clrMapOvr>
  <p:transition spd="slow">
    <p:circl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5D7D-E96D-4D9B-96C4-13702635452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1D2E-AA9A-42FC-9EA7-6AEAD276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81936"/>
      </p:ext>
    </p:extLst>
  </p:cSld>
  <p:clrMapOvr>
    <a:masterClrMapping/>
  </p:clrMapOvr>
  <p:transition spd="slow">
    <p:circl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C130-6297-4644-87A0-4C320CD3595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A33E-0600-4BD0-9597-B2873D4FF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19259"/>
      </p:ext>
    </p:extLst>
  </p:cSld>
  <p:clrMapOvr>
    <a:masterClrMapping/>
  </p:clrMapOvr>
  <p:transition spd="slow">
    <p:circl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1A3E-9A2C-4835-92FA-7CD96766577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DCCF-2066-4C0F-B963-F9D36A49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48638"/>
      </p:ext>
    </p:extLst>
  </p:cSld>
  <p:clrMapOvr>
    <a:masterClrMapping/>
  </p:clrMapOvr>
  <p:transition spd="slow">
    <p:circl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35C6-3D4D-449E-925C-C51C0B43E90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B5AC-DEEC-49E9-91EA-A3F7F8582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83773"/>
      </p:ext>
    </p:extLst>
  </p:cSld>
  <p:clrMapOvr>
    <a:masterClrMapping/>
  </p:clrMapOvr>
  <p:transition spd="slow">
    <p:circl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FEF2-05D4-464B-BF1E-C3C2677243F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4F13-E619-42A2-AD29-FF1EDDF55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02313"/>
      </p:ext>
    </p:extLst>
  </p:cSld>
  <p:clrMapOvr>
    <a:masterClrMapping/>
  </p:clrMapOvr>
  <p:transition spd="slow">
    <p:circl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8091-8F69-4EDA-AB20-FBA5A629DD2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7A4A-17DF-46D8-B8BD-F530F33C8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92713"/>
      </p:ext>
    </p:extLst>
  </p:cSld>
  <p:clrMapOvr>
    <a:masterClrMapping/>
  </p:clrMapOvr>
  <p:transition spd="slow">
    <p:circl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17F9-127C-4D99-8A43-0C8C16D7975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050B-C6AA-418F-88B7-A0A56C678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79483"/>
      </p:ext>
    </p:extLst>
  </p:cSld>
  <p:clrMapOvr>
    <a:masterClrMapping/>
  </p:clrMapOvr>
  <p:transition spd="slow">
    <p:circl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A561-DCB0-4F33-BFC1-8927A57A96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61A5-74AA-409A-AB17-352A09C2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93171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264D-4C15-42E8-8D5D-4B5F0E4F716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FFDF-0628-43FC-B643-F50298A9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36928"/>
      </p:ext>
    </p:extLst>
  </p:cSld>
  <p:clrMapOvr>
    <a:masterClrMapping/>
  </p:clrMapOvr>
  <p:transition spd="slow">
    <p:circl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98E8-9F45-499F-95DE-8B3BB11BB85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7C12-D359-4E6F-AB0E-338CE403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08330"/>
      </p:ext>
    </p:extLst>
  </p:cSld>
  <p:clrMapOvr>
    <a:masterClrMapping/>
  </p:clrMapOvr>
  <p:transition spd="slow">
    <p:circl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0793-349E-4A1C-AB51-88A834B4BD2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53D0-3510-4278-B4EA-BB195F427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66220"/>
      </p:ext>
    </p:extLst>
  </p:cSld>
  <p:clrMapOvr>
    <a:masterClrMapping/>
  </p:clrMapOvr>
  <p:transition spd="slow">
    <p:circl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C60A-A21B-4BD3-B481-FC40ADB6CF3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6C47-0C27-4C94-8C17-1FF99A6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41721"/>
      </p:ext>
    </p:extLst>
  </p:cSld>
  <p:clrMapOvr>
    <a:masterClrMapping/>
  </p:clrMapOvr>
  <p:transition spd="slow">
    <p:circl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8A19-DAB0-464D-85B3-D383914D035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38CB-1097-4C89-9F7F-E2C7FDEF5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75683"/>
      </p:ext>
    </p:extLst>
  </p:cSld>
  <p:clrMapOvr>
    <a:masterClrMapping/>
  </p:clrMapOvr>
  <p:transition spd="slow">
    <p:circl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F577-9474-405A-B568-3ED957DDDA8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89D0-E188-4379-BB50-ED3D83D79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6539"/>
      </p:ext>
    </p:extLst>
  </p:cSld>
  <p:clrMapOvr>
    <a:masterClrMapping/>
  </p:clrMapOvr>
  <p:transition spd="slow">
    <p:circl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2FDE-BE10-4D90-986A-125054687E8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EF4C-B8E7-4875-9B3D-9ECF9B8D4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09247"/>
      </p:ext>
    </p:extLst>
  </p:cSld>
  <p:clrMapOvr>
    <a:masterClrMapping/>
  </p:clrMapOvr>
  <p:transition spd="slow">
    <p:circl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C739-C34D-4472-885F-42452B5BE4C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10F5-EC63-4EE4-B3E7-9FEED34B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60094"/>
      </p:ext>
    </p:extLst>
  </p:cSld>
  <p:clrMapOvr>
    <a:masterClrMapping/>
  </p:clrMapOvr>
  <p:transition spd="slow">
    <p:circl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7678-5699-45EA-A5AC-C74102D9F7B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1BB1-EA66-42B0-B0CA-966E85BE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35297"/>
      </p:ext>
    </p:extLst>
  </p:cSld>
  <p:clrMapOvr>
    <a:masterClrMapping/>
  </p:clrMapOvr>
  <p:transition spd="slow">
    <p:circl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6926-DD4A-428A-B64C-AE7ECE59E31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D924-E536-4630-81F6-EE6E64671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36354"/>
      </p:ext>
    </p:extLst>
  </p:cSld>
  <p:clrMapOvr>
    <a:masterClrMapping/>
  </p:clrMapOvr>
  <p:transition spd="slow">
    <p:circl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CFA0-514E-4C5A-9690-C0E4C774073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1AEA-8780-45AA-8642-16458C1D8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4661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5795-6F67-4037-AB17-1A57C79710A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70C5-74D3-434C-8B51-0DC405FDB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56884"/>
      </p:ext>
    </p:extLst>
  </p:cSld>
  <p:clrMapOvr>
    <a:masterClrMapping/>
  </p:clrMapOvr>
  <p:transition spd="slow">
    <p:circl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DD5F-52BA-44AA-88C3-49D38BDDA61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869B-49B3-4F0E-8B81-762EB0C49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84286"/>
      </p:ext>
    </p:extLst>
  </p:cSld>
  <p:clrMapOvr>
    <a:masterClrMapping/>
  </p:clrMapOvr>
  <p:transition spd="slow">
    <p:circl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937B-2114-4B47-AE49-78BD153E158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EDE0-9DAD-44F2-8635-16988DEB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83207"/>
      </p:ext>
    </p:extLst>
  </p:cSld>
  <p:clrMapOvr>
    <a:masterClrMapping/>
  </p:clrMapOvr>
  <p:transition spd="slow">
    <p:circl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6F04-F95C-4CA1-8FFE-D1D4DE37698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5A00-D304-4D20-B591-33161E71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96815"/>
      </p:ext>
    </p:extLst>
  </p:cSld>
  <p:clrMapOvr>
    <a:masterClrMapping/>
  </p:clrMapOvr>
  <p:transition spd="slow">
    <p:circl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E5B4-0954-4799-8C45-06DAA6C3266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939D-5832-48D9-8B0D-30557139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99611"/>
      </p:ext>
    </p:extLst>
  </p:cSld>
  <p:clrMapOvr>
    <a:masterClrMapping/>
  </p:clrMapOvr>
  <p:transition spd="slow">
    <p:circl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CAA4-B874-451A-9FC6-5E245B0A861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AC5F-BC79-4A6B-8086-6660A6458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97529"/>
      </p:ext>
    </p:extLst>
  </p:cSld>
  <p:clrMapOvr>
    <a:masterClrMapping/>
  </p:clrMapOvr>
  <p:transition spd="slow">
    <p:circl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D7FA-983D-44A1-A8E6-0D22FF5C91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2C0-6B51-4A75-A2E4-EF11F9077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33937"/>
      </p:ext>
    </p:extLst>
  </p:cSld>
  <p:clrMapOvr>
    <a:masterClrMapping/>
  </p:clrMapOvr>
  <p:transition spd="slow">
    <p:circl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4029-F464-4AF6-B935-D21B7731030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A2B5-C3ED-464C-811E-55026480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5928"/>
      </p:ext>
    </p:extLst>
  </p:cSld>
  <p:clrMapOvr>
    <a:masterClrMapping/>
  </p:clrMapOvr>
  <p:transition spd="slow">
    <p:circl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7A28-65B6-4005-A9E3-20FC4A2919E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D6F4-5CA5-47FC-9961-D47B1482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18953"/>
      </p:ext>
    </p:extLst>
  </p:cSld>
  <p:clrMapOvr>
    <a:masterClrMapping/>
  </p:clrMapOvr>
  <p:transition spd="slow">
    <p:circl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1758-A8CC-4E7F-8BA9-4AFDF89B8C9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0F49-780B-4AD2-BD91-0CF6C4BF7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83951"/>
      </p:ext>
    </p:extLst>
  </p:cSld>
  <p:clrMapOvr>
    <a:masterClrMapping/>
  </p:clrMapOvr>
  <p:transition spd="slow">
    <p:circl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CF48-072A-459F-9388-F993A9430A7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B29B-8287-4371-A5DE-B0E4D8B07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29425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F8F3-B246-4D86-8CF6-D382DD6F6F8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2D5A-3264-4FAB-B90F-38FEF7A9F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91523"/>
      </p:ext>
    </p:extLst>
  </p:cSld>
  <p:clrMapOvr>
    <a:masterClrMapping/>
  </p:clrMapOvr>
  <p:transition spd="slow">
    <p:circl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FBA2-F749-4957-A535-4F8EA5249E9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CA80-97E8-4ED2-B65A-0B611323A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87137"/>
      </p:ext>
    </p:extLst>
  </p:cSld>
  <p:clrMapOvr>
    <a:masterClrMapping/>
  </p:clrMapOvr>
  <p:transition spd="slow">
    <p:circl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69CF-F069-492D-AA8A-914CBAF44F0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F91C-7CF2-4D25-8C2C-33B990589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2931"/>
      </p:ext>
    </p:extLst>
  </p:cSld>
  <p:clrMapOvr>
    <a:masterClrMapping/>
  </p:clrMapOvr>
  <p:transition spd="slow">
    <p:circl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7465-225C-4D39-97BE-6A163ED4C9B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41A7-08AE-44AB-98CC-05511321C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40332"/>
      </p:ext>
    </p:extLst>
  </p:cSld>
  <p:clrMapOvr>
    <a:masterClrMapping/>
  </p:clrMapOvr>
  <p:transition spd="slow">
    <p:circl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7A1F-7827-4BAA-9280-BFD2D5CB803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060C-511E-4285-BE64-CC8E537BC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65877"/>
      </p:ext>
    </p:extLst>
  </p:cSld>
  <p:clrMapOvr>
    <a:masterClrMapping/>
  </p:clrMapOvr>
  <p:transition spd="slow">
    <p:circl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D9EF-F197-47CD-8EE0-D652C0A601B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DC87-4FB7-45F0-9385-F3800B421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6247"/>
      </p:ext>
    </p:extLst>
  </p:cSld>
  <p:clrMapOvr>
    <a:masterClrMapping/>
  </p:clrMapOvr>
  <p:transition spd="slow">
    <p:circl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0CE2-7B52-426F-8676-39726386AB8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8E6C-16F9-4E25-9617-F752C6411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12695"/>
      </p:ext>
    </p:extLst>
  </p:cSld>
  <p:clrMapOvr>
    <a:masterClrMapping/>
  </p:clrMapOvr>
  <p:transition spd="slow">
    <p:circl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B3DD-447B-4F1D-823E-4134401225D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962F-6E41-4943-868D-2610C1AFB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96181"/>
      </p:ext>
    </p:extLst>
  </p:cSld>
  <p:clrMapOvr>
    <a:masterClrMapping/>
  </p:clrMapOvr>
  <p:transition spd="slow">
    <p:circl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262D-C9A4-44C8-801D-B80722E40DA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693D-B308-4577-95DA-7666D702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42109"/>
      </p:ext>
    </p:extLst>
  </p:cSld>
  <p:clrMapOvr>
    <a:masterClrMapping/>
  </p:clrMapOvr>
  <p:transition spd="slow">
    <p:circl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9077-111B-49FB-A509-7B0EE0A07ED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C218-81A2-45D4-B77F-2BF1EA9F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50607"/>
      </p:ext>
    </p:extLst>
  </p:cSld>
  <p:clrMapOvr>
    <a:masterClrMapping/>
  </p:clrMapOvr>
  <p:transition spd="slow">
    <p:circl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EF52-4A25-4B08-B666-26E8924FFB4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67E8-0972-4DE4-B71C-3799E717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74587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0B16-75A7-450A-85A8-7C515D9B696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A6E0-1203-4D8E-8E24-44F7C6143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28858"/>
      </p:ext>
    </p:extLst>
  </p:cSld>
  <p:clrMapOvr>
    <a:masterClrMapping/>
  </p:clrMapOvr>
  <p:transition spd="slow">
    <p:circl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7BE1-DDC6-4981-A17D-9ADC97E878E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43B4-0E82-40B4-BA58-7E2970697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66112"/>
      </p:ext>
    </p:extLst>
  </p:cSld>
  <p:clrMapOvr>
    <a:masterClrMapping/>
  </p:clrMapOvr>
  <p:transition spd="slow">
    <p:circl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3DB-6184-46C7-996A-19793907661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6F48-275B-4C96-BBA1-1D522B66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5086"/>
      </p:ext>
    </p:extLst>
  </p:cSld>
  <p:clrMapOvr>
    <a:masterClrMapping/>
  </p:clrMapOvr>
  <p:transition spd="slow">
    <p:circl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9197-6ED0-41B5-BBED-B0BE935389F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8C8E-8715-401C-A436-208107E58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78985"/>
      </p:ext>
    </p:extLst>
  </p:cSld>
  <p:clrMapOvr>
    <a:masterClrMapping/>
  </p:clrMapOvr>
  <p:transition spd="slow">
    <p:circl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5E43-FCE5-4E27-97B1-0761A7E825D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5D55-846E-4D05-BECD-18D1C809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20795"/>
      </p:ext>
    </p:extLst>
  </p:cSld>
  <p:clrMapOvr>
    <a:masterClrMapping/>
  </p:clrMapOvr>
  <p:transition spd="slow">
    <p:circl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7087-22F7-457A-91A2-F75CD73F06E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3573-2AD3-40DF-94DD-63C9577B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85176"/>
      </p:ext>
    </p:extLst>
  </p:cSld>
  <p:clrMapOvr>
    <a:masterClrMapping/>
  </p:clrMapOvr>
  <p:transition spd="slow">
    <p:circl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E84-1727-4C7D-9F52-7CEA206A778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6EDC-DF1C-41ED-BBFB-BCD34FEA9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1683"/>
      </p:ext>
    </p:extLst>
  </p:cSld>
  <p:clrMapOvr>
    <a:masterClrMapping/>
  </p:clrMapOvr>
  <p:transition spd="slow">
    <p:circl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D571-1C5D-4644-B9A0-438CC472298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F0A5-9CC7-4BAB-AF16-54A19B255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91954"/>
      </p:ext>
    </p:extLst>
  </p:cSld>
  <p:clrMapOvr>
    <a:masterClrMapping/>
  </p:clrMapOvr>
  <p:transition spd="slow">
    <p:circl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C197-7B21-47C9-A6EF-62B2BC6F35E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D2B6-AFF1-4D3C-9910-297CD6A3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01962"/>
      </p:ext>
    </p:extLst>
  </p:cSld>
  <p:clrMapOvr>
    <a:masterClrMapping/>
  </p:clrMapOvr>
  <p:transition spd="slow">
    <p:circl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7DA2-FF4F-4872-9C3D-30B6EC9E0F6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ECF8-B9B1-4DB2-BAD6-B2EFCDF8E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18612"/>
      </p:ext>
    </p:extLst>
  </p:cSld>
  <p:clrMapOvr>
    <a:masterClrMapping/>
  </p:clrMapOvr>
  <p:transition spd="slow">
    <p:circl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6522-9E78-45EC-8449-FE1782C7487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2E6D-B90D-48CD-BC3B-B46FA1CFC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90469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650E-EE9C-4E54-BEC2-C89E9F03AA6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C0C4-E891-44DE-9D01-CBCED1448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25342"/>
      </p:ext>
    </p:extLst>
  </p:cSld>
  <p:clrMapOvr>
    <a:masterClrMapping/>
  </p:clrMapOvr>
  <p:transition spd="slow">
    <p:circl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2FC3-54EF-424E-8D59-C7F8B3C5583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FAB5-09F3-49F7-BBA4-D19A398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89802"/>
      </p:ext>
    </p:extLst>
  </p:cSld>
  <p:clrMapOvr>
    <a:masterClrMapping/>
  </p:clrMapOvr>
  <p:transition spd="slow">
    <p:circl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89D5-6441-47B1-A158-EB39D44DC9B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6D89-82ED-439D-9F7D-4DA8D416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42164"/>
      </p:ext>
    </p:extLst>
  </p:cSld>
  <p:clrMapOvr>
    <a:masterClrMapping/>
  </p:clrMapOvr>
  <p:transition spd="slow">
    <p:circl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3117-56CA-4ACF-9434-CC7729DD2EF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33FE-3B0D-47CD-8A5B-4990FF34B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25270"/>
      </p:ext>
    </p:extLst>
  </p:cSld>
  <p:clrMapOvr>
    <a:masterClrMapping/>
  </p:clrMapOvr>
  <p:transition spd="slow">
    <p:circl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090C-B2F9-4FC4-B9CA-2C4D9287A50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BA96-A664-4DB5-8D37-246A307E5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118"/>
      </p:ext>
    </p:extLst>
  </p:cSld>
  <p:clrMapOvr>
    <a:masterClrMapping/>
  </p:clrMapOvr>
  <p:transition spd="slow">
    <p:circl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F82E-9E0B-48AC-AA4B-1A3B9504086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6F5D-C370-496A-AEF5-B104B559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21010"/>
      </p:ext>
    </p:extLst>
  </p:cSld>
  <p:clrMapOvr>
    <a:masterClrMapping/>
  </p:clrMapOvr>
  <p:transition spd="slow">
    <p:circl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15A3-4A70-45F9-9668-23FB83BA622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62AF-89DE-4EDA-AAD3-ABEEB10FD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70613"/>
      </p:ext>
    </p:extLst>
  </p:cSld>
  <p:clrMapOvr>
    <a:masterClrMapping/>
  </p:clrMapOvr>
  <p:transition spd="slow">
    <p:circl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5A3A-C17E-4B92-8CAD-DD75D090478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48A4-8703-4134-8E96-ACFBF3453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68047"/>
      </p:ext>
    </p:extLst>
  </p:cSld>
  <p:clrMapOvr>
    <a:masterClrMapping/>
  </p:clrMapOvr>
  <p:transition spd="slow">
    <p:circl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7338-E59C-4389-846A-6E59913BB6D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8A60-FA42-4340-86FE-FC1AF124D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94804"/>
      </p:ext>
    </p:extLst>
  </p:cSld>
  <p:clrMapOvr>
    <a:masterClrMapping/>
  </p:clrMapOvr>
  <p:transition spd="slow">
    <p:circl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EDFF-6CE1-4165-A2A2-4F59E313566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C7A5-056A-44ED-8C7A-30352AAB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64865"/>
      </p:ext>
    </p:extLst>
  </p:cSld>
  <p:clrMapOvr>
    <a:masterClrMapping/>
  </p:clrMapOvr>
  <p:transition spd="slow">
    <p:circl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5080-0BC3-4258-850C-0747DBB1E3E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6AE8-5E54-413E-BC93-C23A4B7E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67146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3687-91B6-4E33-A4B1-6A31535F851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A600-EF4B-4903-BA27-8AB57FBDE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29372"/>
      </p:ext>
    </p:extLst>
  </p:cSld>
  <p:clrMapOvr>
    <a:masterClrMapping/>
  </p:clrMapOvr>
  <p:transition spd="slow">
    <p:circl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9781-CCB5-42CD-AEB6-B9F9AD7EABD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0B6A-4E10-45D4-9765-694B3291F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24826"/>
      </p:ext>
    </p:extLst>
  </p:cSld>
  <p:clrMapOvr>
    <a:masterClrMapping/>
  </p:clrMapOvr>
  <p:transition spd="slow">
    <p:circl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474A-3D99-4ADA-9F23-4A1ACA40AC4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1A79-4C1D-4AF1-8AFA-BA8A2174B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2714"/>
      </p:ext>
    </p:extLst>
  </p:cSld>
  <p:clrMapOvr>
    <a:masterClrMapping/>
  </p:clrMapOvr>
  <p:transition spd="slow">
    <p:circl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A162-7E9D-4134-9E11-25B3EE6CEBD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DB8C-06C6-43F1-B063-BDD25B35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31030"/>
      </p:ext>
    </p:extLst>
  </p:cSld>
  <p:clrMapOvr>
    <a:masterClrMapping/>
  </p:clrMapOvr>
  <p:transition spd="slow">
    <p:circl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B20F-D8EA-4889-B278-F4481AFDE1C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8DE2-E486-4937-8996-6CE69932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0268"/>
      </p:ext>
    </p:extLst>
  </p:cSld>
  <p:clrMapOvr>
    <a:masterClrMapping/>
  </p:clrMapOvr>
  <p:transition spd="slow">
    <p:circl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123D-7B1B-42C7-9FDD-6E28C14774B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3567-6FE0-45FA-848E-B4C59A79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10770"/>
      </p:ext>
    </p:extLst>
  </p:cSld>
  <p:clrMapOvr>
    <a:masterClrMapping/>
  </p:clrMapOvr>
  <p:transition spd="slow">
    <p:circl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FF81-57E9-4357-B603-4A053C028CD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B625-6DB7-4973-A200-C3A10168A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84472"/>
      </p:ext>
    </p:extLst>
  </p:cSld>
  <p:clrMapOvr>
    <a:masterClrMapping/>
  </p:clrMapOvr>
  <p:transition spd="slow">
    <p:circl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9611-E86D-40B4-9458-3E7E41A7BB4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FA19-F72E-4216-8EE8-1E444EC1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00476"/>
      </p:ext>
    </p:extLst>
  </p:cSld>
  <p:clrMapOvr>
    <a:masterClrMapping/>
  </p:clrMapOvr>
  <p:transition spd="slow">
    <p:circl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8E7A-DAFB-411D-A0FD-AB2EE3F564E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4A09-3DD2-4F2A-A5B3-8FCB62F3E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9441"/>
      </p:ext>
    </p:extLst>
  </p:cSld>
  <p:clrMapOvr>
    <a:masterClrMapping/>
  </p:clrMapOvr>
  <p:transition spd="slow">
    <p:circl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E457-D70A-4F53-9FCD-ECB937D076F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3E80-0078-4E3F-B8C5-14D18C400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6028"/>
      </p:ext>
    </p:extLst>
  </p:cSld>
  <p:clrMapOvr>
    <a:masterClrMapping/>
  </p:clrMapOvr>
  <p:transition spd="slow">
    <p:circl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A103-62FF-4415-86BA-05425DB9D07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CBA8-FB77-4098-8F95-30495EAE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9234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56322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8E28-9996-4D48-B1BB-74CAD8708C7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8333-ACD3-4AAE-A3F6-4F77EC97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47184"/>
      </p:ext>
    </p:extLst>
  </p:cSld>
  <p:clrMapOvr>
    <a:masterClrMapping/>
  </p:clrMapOvr>
  <p:transition spd="slow">
    <p:circl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F6B4-8AC5-44EE-9735-B03DE8E7B79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5B93-87FC-4902-9519-E1E50262A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87334"/>
      </p:ext>
    </p:extLst>
  </p:cSld>
  <p:clrMapOvr>
    <a:masterClrMapping/>
  </p:clrMapOvr>
  <p:transition spd="slow">
    <p:circl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AF9F-2DAE-4C40-A7DE-282D112A855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967D-1DB0-41FB-B444-6EBFBD3B3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07405"/>
      </p:ext>
    </p:extLst>
  </p:cSld>
  <p:clrMapOvr>
    <a:masterClrMapping/>
  </p:clrMapOvr>
  <p:transition spd="slow">
    <p:circl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9089-F3BE-40F3-A000-DB9015669B6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FAC7-AB9C-41FF-86C4-721A195C7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24446"/>
      </p:ext>
    </p:extLst>
  </p:cSld>
  <p:clrMapOvr>
    <a:masterClrMapping/>
  </p:clrMapOvr>
  <p:transition spd="slow">
    <p:circl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3235-05A2-45AF-8769-490CA18B2A4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8228-3E84-416E-894E-E276D947C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30853"/>
      </p:ext>
    </p:extLst>
  </p:cSld>
  <p:clrMapOvr>
    <a:masterClrMapping/>
  </p:clrMapOvr>
  <p:transition spd="slow">
    <p:circl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E92A-78D8-4EFA-A0E3-E6FAF7E734D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4E51-2720-4027-A5F5-5BDCB87A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63757"/>
      </p:ext>
    </p:extLst>
  </p:cSld>
  <p:clrMapOvr>
    <a:masterClrMapping/>
  </p:clrMapOvr>
  <p:transition spd="slow">
    <p:circl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BC42-F32E-4019-AF22-A368038B5F6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6F56-C384-4178-9366-A4014933C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11706"/>
      </p:ext>
    </p:extLst>
  </p:cSld>
  <p:clrMapOvr>
    <a:masterClrMapping/>
  </p:clrMapOvr>
  <p:transition spd="slow">
    <p:circl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BA6E-1CE6-4C8A-A3E9-009A522C840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6E2F-492D-42D2-8808-60C4AC3E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9835"/>
      </p:ext>
    </p:extLst>
  </p:cSld>
  <p:clrMapOvr>
    <a:masterClrMapping/>
  </p:clrMapOvr>
  <p:transition spd="slow">
    <p:circl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4E7EE-8CCE-492C-A187-5E3F10FC3E83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67B56-6339-4FFD-9CFB-0CD7E9964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884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53A97-55B0-40BF-BD79-1A46A6A7A6FB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4DA3A-9690-44F0-B9BD-E8628A499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041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B3DF5-C393-4902-902A-A19E76CF9BEF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2A185-7D2C-4332-8A7D-52EDA5EB7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158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BF55-0160-46F7-A415-422631955EB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3076-A349-4D2D-88B6-AD7139E1F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67758"/>
      </p:ext>
    </p:extLst>
  </p:cSld>
  <p:clrMapOvr>
    <a:masterClrMapping/>
  </p:clrMapOvr>
  <p:transition spd="slow">
    <p:circl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5219A-1D79-444B-8862-AE352EB0759F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00058-688E-4965-B252-0FDB44EC4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065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15E17-BC10-427B-BFC4-7446305E5201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579F7-C83A-4BED-A325-52411D8BB1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776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3A5DA-491F-4A6E-B0BD-8EF8578BCB13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1696A-1D06-47AD-9F06-E7570AD694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23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8D4A4-DD18-421F-B5CB-0213494DDBF5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CA0DB-0D6F-4B6A-BF14-EE01675FE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130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CE171-337E-48AC-93D6-E5D26EA7EAFE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8CAC3-9314-41E2-8A44-001C4801A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89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B80E-5B21-4752-8DD4-094A0924C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4FA11-C47F-4BF3-AE7E-16A0959AFFDD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1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146B9-585F-406F-8540-038E7BCB89D4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B1D0-CE4B-4585-8C6B-9F7F5C563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0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146B9-585F-406F-8540-038E7BCB89D4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B1D0-CE4B-4585-8C6B-9F7F5C563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22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146B9-585F-406F-8540-038E7BCB89D4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B1D0-CE4B-4585-8C6B-9F7F5C563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146B9-585F-406F-8540-038E7BCB89D4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B1D0-CE4B-4585-8C6B-9F7F5C563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41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DEA4-9AFF-4A54-98B2-AEFD8150B0B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BD9-08B0-49EF-B9F6-D2DEA7A8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32329"/>
      </p:ext>
    </p:extLst>
  </p:cSld>
  <p:clrMapOvr>
    <a:masterClrMapping/>
  </p:clrMapOvr>
  <p:transition spd="slow">
    <p:circl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146B9-585F-406F-8540-038E7BCB89D4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B1D0-CE4B-4585-8C6B-9F7F5C563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6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D1C1C-254F-48B5-AF07-5627B39C3524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E1B62-3C7F-4722-8D93-B1A2E7CB3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2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2F32D-F1E1-4BA3-93D6-681101BF8485}" type="datetimeFigureOut">
              <a:rPr lang="ru-RU" smtClean="0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C7778-449E-429C-8079-2113AC1982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933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0F20-2DEA-4CDE-9D8C-9515B8CF59F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C0A6-B50F-4F90-87E2-BA50E6ACC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0505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A549-798C-49A8-91B6-0967E79FFD3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3E1B-4EA5-4A78-B0DA-C89A8C505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87589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B35A-C6E6-4A09-845D-AFD7027EFC9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6EA2-C765-4A6B-8884-53E705F6B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99768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3B48-6B9B-4BF2-8167-6D8BD8C4173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9BA2-27C3-450B-9096-1CD8B404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2662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A7B2-8149-41FA-B881-519AEFC20CB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1A25-5AFB-4B00-A596-377D613F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56535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90C6-0653-4172-97DE-EE73A7EE2F8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2093-F1C5-49C3-8333-C496DFB3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74386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08D1-45DA-40B7-A584-464FBC81A99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BFA1-165D-4608-8ACB-BA042B8C4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4061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00751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E95E-4D5F-45C6-80E8-5598B641B84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74E0-F6BC-44DC-9472-DDA037BB3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25028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F03E-AC9F-4F8C-88DE-88A23154136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2F0E-1F0A-4ECF-950E-EF570B098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4046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2690-A351-4321-A754-9189DC5701C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6380-3D0E-478A-BD89-185F9559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36490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2BF6-B201-48EF-8C9E-174FEBB626A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6F46-A85D-4618-BB2F-464D86955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30050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701A-61D3-4882-A9C3-DA2B55E89F1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8C02-F3D6-444D-A486-23B1120BF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93526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AFFD-FD14-4754-B8EF-81C72984B0F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58F3-CD54-46CB-B38E-01DD4C17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469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E70B-327D-45BB-A700-4AF563CDD46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C961-C83B-47DD-9230-B03C5052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23560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C00E-9BBB-42D8-B5C2-CF11706B171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D467-8BE8-47D3-8FD9-8426E279B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15729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72D6-2495-49E5-A9EE-83C3E1EE249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A718-051C-4ABE-89B0-15A63379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19737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E219-B92E-476A-A130-678565F64ED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F538-5C56-4446-8958-959FEC6CE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2545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77731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7A1D-343B-4283-8574-C3C84151D74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3E97-A835-4F08-A68A-0E1401C64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66711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22BE-1317-4B45-8845-9482E79EA44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AC83-8901-4C36-8C89-0228F375C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9758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2E7B-0F57-434F-BEA8-D94849DA0D8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295B-7842-49E1-86FE-0F6A94A49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51274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B14E-A45F-4455-943C-D72E8D4A37E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F8B6-2F57-48D7-9AF3-C96088AE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26267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7181-2CC9-4AFC-9417-36F30018095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B678-C5C0-438A-B375-5BC0E7015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45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DA39-00DF-4D29-AEC0-9B381D1C4D1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1CF9-7CAC-4177-B295-3045B2C2A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86996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39AD-CC8A-4C2F-9660-CB11C56EFD8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CDA4-8FB2-41A8-969C-1F492334A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68197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7FC9-A723-4D56-9395-593A74ECDF9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2835-13F8-4B95-80CC-416E63A5F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87088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4D59-5620-4CFA-914C-4F5A594D205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F7E8-A466-45B8-9A79-223A7D7FA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3059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6F6-D18D-476F-8F3C-2477E10990B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C0F2-0003-439E-9B38-6C753F9FF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453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37662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DB42-27CB-4730-86D0-BBF47458AA6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A7D6-55A3-409D-BAF9-EA19CEEF5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91168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369F-0A06-489E-8806-856876B06B6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E4BB-F3FA-40CA-916C-357D8AF63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19251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1AC1-C43E-4289-8623-0CE7AF8F2D7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2BE8-1618-4567-AD1A-1D17F0D8E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67940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5EA2-B63A-44D8-82BF-1D76F16E440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2DFD-6CD1-4F4A-8DD2-94D4EBE73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41916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9384-7957-4E88-B328-43F33FF43AD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91EF-BDA3-4DB2-9EB4-7891D80FF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35827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C420-4748-4D8D-8E22-E3CDAF23572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A27C-1B20-4494-B7DB-B5E46534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81027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E3B1-6C69-4A5D-98E8-3A0F0261F7B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7D83-8F1F-4FC1-9073-B74F2D543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8796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5229-824D-4661-8C63-FF07690BCC7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4089-E4A9-4A04-ADC0-4344E4F45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00430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B22A-2077-47FF-9077-1CAC31FAE71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B682-01A1-468E-BED3-CC30B7181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82764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96E-2A73-4A20-A1FE-1858DF6B2E2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C2EC-FBAC-4F6C-982F-4207C41C6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49694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09072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57A2-FE1D-4629-B76B-B5A474F4045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9937-56F8-4C08-945B-5C1FEADE1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1729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4F71-6443-4103-83AD-8DCFD5831A4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17D3-EC5C-47C1-9264-4DAAA52F6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67170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4DD5-CE19-4382-969B-5BA74E521EC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8767-184A-497C-9559-A02FEF6CA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49948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AC5F-504B-4C39-87A7-1AA827F822A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6261-684C-4831-BA7D-C0686AF0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05247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7735-23AA-4BC4-AEB0-3F9AD8ED79C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7A96-4592-493D-AFD2-7FCB8A9D2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34412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B8C3-B54B-48BD-9405-59BC57511A9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7422-CED3-4DE8-8E20-F8FDD190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67609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7EA3-EB8D-4803-960A-40C46E9E964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8BC6-8173-486E-B981-689B526F4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50507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11F1-5F32-4C90-82D0-67E1AD7A786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97F0-1361-41E3-A7C1-D85730877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32844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BFF5-9F35-4BA7-A0CC-7E95E05B1A0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22AF-3991-429C-B305-BDFFB8EC2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6112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F0E6-E0B1-4B34-A461-0D99BCE4882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4EAB-F7C5-4A6B-B752-F70A88FA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1616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slideLayout" Target="../slideLayouts/slideLayout518.xml"/><Relationship Id="rId17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6" Type="http://schemas.openxmlformats.org/officeDocument/2006/relationships/slideLayout" Target="../slideLayouts/slideLayout522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Relationship Id="rId14" Type="http://schemas.openxmlformats.org/officeDocument/2006/relationships/slideLayout" Target="../slideLayouts/slideLayout5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33B26E-E133-457D-8A34-7066886E96E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9E72C5-C8E5-47D3-A22C-1BB277587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B958EA-A84E-487C-9AE3-1F17B208A2F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DD7DEF-821C-42CD-BFB9-DBFEAB29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AC57253-B429-4E8D-A875-D3F7F919174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68C2FED-E533-4250-A5D3-9B8ACD769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990F03-CE5F-4CA2-A492-C29105A0E6A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C75F62-2910-46F2-AEAC-7ED98F254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F3DB2F1-7223-46C5-BCE2-DE02A4AE9C9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09AFB3-78E8-4CA8-BBEE-D8C5B812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F3830B-A659-413C-BA81-74B58CA4BC3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8852FFD-2ECF-4DA4-B9C1-24FB46960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42C064-8EF4-4A96-B49E-E931BCE95F8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EDB7FE-EFDC-4024-AC35-1BB664A8D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44EB9A3-1EA4-48A0-9FBC-381C1226E45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7F87AF-41F5-404F-AAB9-730118A01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A218CD-F326-4DE3-8D96-1F6D2550717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C2EE70-9F62-4013-8034-B6408A332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D28FA5-D8B6-44E4-A9BD-5AD3BE49C59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34EC06-D857-4E25-8344-82E32A45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A986A17-AE2D-40EA-B36D-4AB544C54EA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A08B5E2-744D-4F4A-8297-F4FB92B40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2A146B9-585F-406F-8540-038E7BCB89D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AFDB1D0-CE4B-4585-8C6B-9F7F5C563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FECD1B-A8D3-4767-A91F-977BE360C3E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6AD2BF-1F89-4028-A3F9-2814EEF5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4DC4FC-99CA-4AFF-9418-19071F8A3EF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A91260-8E23-4A82-AAD2-13020245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9E52EE-396B-468C-946C-639AB8C35BC2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F98BDD-AD24-408B-BF0D-954E4F94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C3C804-6D11-4FF4-B037-9DEF3587342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D3CE044-3987-46DF-85AD-B856A8DAF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BE61B8-3F4E-43A5-AD19-5649F1B9DF9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EEFFE1-2E84-4CDA-8F15-1570CBF71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7E77AD-12E7-45FF-92CA-2D9964F9E23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F6E8AC-EAB5-43BC-B1DF-27876B9A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94DFEF-4B0C-496C-B2B0-3F2A6E83157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779900-6A57-44CA-A7D3-46A54BD42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A91141-4530-4383-9ED0-6768334FF74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E21A24-D8BC-42AF-8AEA-B3EB2F3F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B2C31B-0F95-4ED9-8225-5158D30B666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98C10B-3F51-4504-B757-BD1214631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9AD846-0B5D-4767-9234-EF13BEC3222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E41CEB-D9C6-4218-B710-B7E1E1FC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A787F4-0B63-4E56-9F65-4385B15E821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46AD3C0-AF20-48F7-BB99-D5363E4C5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D3DD579-BC37-4041-8882-8619C600595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D02CEC-F318-4B8C-9C29-331DB1DB4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75A1D88-A222-47F2-A6AB-7021403B127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DCA809-5879-4174-A7F0-B5F2F677F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6EDFC8-DA45-43DC-9680-DA61B85B2DE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796BA1-CDE6-4DFD-AF84-B91B5589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F7D408-162F-4FD5-9421-2DCA23D7F1E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121F2A-99C7-4DFF-9126-15640039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26E269-5A6A-443D-A035-73988AC0091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93E83B-8E82-463A-B356-E9156514F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D568ABF-6108-4222-A65F-6BB08F9131E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D978AAC-3BFE-4F50-8B96-F679A55A5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A3B139D-313B-41FC-A036-7BB894D19F7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75C289E-7777-4F06-BB74-CBAC84A6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9E0EC8-91B0-4CAF-9AEC-845F43AB58E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4D875F-48E2-4E9E-A511-704E4E804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15CD07-5BAE-47F1-B475-7BB2F6A2A0E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D19457-EAF8-4C1A-9538-0B883E45D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5B7ACA-BE9C-4401-9EE3-FEC0986F388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BA9110-F441-4B21-93C2-7B4D6CA7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A9AA2E-0FA5-42D4-B9C9-2C78AE935B0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FDC6D1-64EF-4A08-B78A-F0A712B00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213678-C437-4393-8E81-C3370383D7F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43CC38-21B3-4452-83E0-54DC68AC1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B5EF51-0C36-4975-8F15-ACDA168E530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0102B2-08F9-4A36-BFAE-3A175B75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9370F0-B92C-43EA-9570-3506213293C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A7F7030-1C9B-409F-A1E5-2560319BC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639397-6984-4AAC-8D58-3CAF41DC947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AB830C-CD8B-4D00-8696-8B8CAD2E8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C695878-B7E6-4CD8-B8EC-CDAD398C6B0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BD5DFA-854E-43CF-9F8D-38C6BABE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4B1E-1DB4-43D9-90BF-C2CDA8F937C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24519D-5C55-45D3-97BD-52AC56C9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CFEDC89-A508-40F1-A061-8BC7120D648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DF6152-53C0-41CB-8B8A-5041019A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93AADF-6C22-45D5-8798-CE68246F5AE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2609CC-66F9-4579-926B-8C0490587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96C3AB-2FEF-409E-B32F-3A711A49B20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7BC172-8115-40D3-860F-967824239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E6AD356-3471-4D01-B30A-E8AFB0BC0E6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40D852-4B59-4CF9-A185-55412A857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5E8A50B-714E-4708-BF4B-08B46C57C6B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FA42B8D-B225-4651-BB4E-C60C7A83B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3.xml"/><Relationship Id="rId6" Type="http://schemas.openxmlformats.org/officeDocument/2006/relationships/slide" Target="slide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3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08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learnis.ru/599913/" TargetMode="External"/><Relationship Id="rId1" Type="http://schemas.openxmlformats.org/officeDocument/2006/relationships/slideLayout" Target="../slideLayouts/slideLayout513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1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slide" Target="slide2.xml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3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2746" y="420624"/>
            <a:ext cx="8432461" cy="1051604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Вокруг математики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748" y="6168557"/>
            <a:ext cx="8514757" cy="45677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Учитель математики МАОУ «Школа № 3 города Белогорск» Зарубина Ж.П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5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164"/>
          <a:stretch>
            <a:fillRect/>
          </a:stretch>
        </p:blipFill>
        <p:spPr>
          <a:xfrm>
            <a:off x="2057403" y="1472228"/>
            <a:ext cx="6166612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97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6445" y="376313"/>
            <a:ext cx="1684963" cy="10213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/>
              <a:t>ИСТОРИЯ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16" y="4526308"/>
            <a:ext cx="146316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211" y="551601"/>
            <a:ext cx="2194751" cy="2005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69" y="1963035"/>
            <a:ext cx="865707" cy="118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827" y="3703189"/>
            <a:ext cx="2194751" cy="2194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2528" y="3831112"/>
            <a:ext cx="1730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CC"/>
                </a:solidFill>
              </a:rPr>
              <a:t>10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12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Вычитание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Геометрия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Деление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Дроби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33504" y="4295790"/>
            <a:ext cx="2246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CC"/>
                </a:solidFill>
              </a:rPr>
              <a:t>Карандаш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Линейка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Сложение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Транспортир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Умножение </a:t>
            </a:r>
          </a:p>
          <a:p>
            <a:r>
              <a:rPr lang="ru-RU" sz="2000" b="1" dirty="0">
                <a:solidFill>
                  <a:srgbClr val="6600CC"/>
                </a:solidFill>
              </a:rPr>
              <a:t>Циркуль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5039" y="67731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Петр Первый хорошо знал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субстракцию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дивизию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адицию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мультипликацию. В его времена эти действия знали далеко не все и Петр Первый настойчиво заставлял изучать это своих сподвижников. Сейчас это знает каждый школьник. Как он это называет?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1948" y="1621930"/>
            <a:ext cx="5521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Что на Руси называли ломаными числами?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29625" y="239275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О какой науки Цицерон сказал: «Греки изучали ее, чтобы понять мир, а римляне для того – чтобы измерять земельные участки»?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6047" y="3437755"/>
            <a:ext cx="4325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Сколько подвигов совершил Геракл?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1408" y="19839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Летописец сообщает, что строительство Успенского Собора в Кремле велось «в кружало и в правило» К помощи каких инструментов прибегали мастера»</a:t>
            </a:r>
          </a:p>
        </p:txBody>
      </p:sp>
      <p:pic>
        <p:nvPicPr>
          <p:cNvPr id="14" name="Рисунок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169" y="5614378"/>
            <a:ext cx="148145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08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5987" y="8936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Как назывался главный труд древнегреческого математика Евклида?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1928" y="2840579"/>
            <a:ext cx="13581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28750" algn="l"/>
              </a:tabLst>
            </a:pPr>
            <a:r>
              <a:rPr lang="ru-RU" sz="2400" b="1" dirty="0">
                <a:solidFill>
                  <a:srgbClr val="6600CC"/>
                </a:solidFill>
                <a:latin typeface="Times New Roman"/>
                <a:ea typeface="Calibri"/>
                <a:cs typeface="Times New Roman"/>
              </a:rPr>
              <a:t>Основы</a:t>
            </a:r>
            <a:endParaRPr lang="ru-RU" sz="2400" dirty="0">
              <a:solidFill>
                <a:srgbClr val="66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572" y="384901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Начала</a:t>
            </a: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6162" y="3244337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</a:rPr>
              <a:t>Старты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3986" y="4468538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</a:rPr>
              <a:t>Истоки</a:t>
            </a:r>
            <a:endParaRPr lang="ru-RU" sz="2400" dirty="0">
              <a:solidFill>
                <a:srgbClr val="66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9" y="2566293"/>
            <a:ext cx="213840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869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8439" y="9083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Какой раздел математики греки называли «искусством чисел»?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Арифметика</a:t>
            </a: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Алгебра</a:t>
            </a: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Теория чисел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6" y="2392557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35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4668" y="897508"/>
            <a:ext cx="4794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Какие бывают фотоаппараты?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Числовые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Цифровые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Формульные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Знаковые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23" y="3142365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03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3838" y="651287"/>
            <a:ext cx="46689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Какие числа используют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счете предметов?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Природные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Естественные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Натуральные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07" y="2666877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6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5535" y="8493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Как называют человека, незаинтересованного в конфликте между разными сторонами?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Третья сторона</a:t>
            </a: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Пятая сторона</a:t>
            </a: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Седьмая сторона</a:t>
            </a: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Десятая сторона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59" y="3407541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6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2792" y="781441"/>
            <a:ext cx="51484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 Как называют верхний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угол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футбольных ворот?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Десятка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Девятка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Шестерка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Пятерка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891" y="3498981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6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19948" y="65128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 Как в древнерусском языке называлось число 100 тысяч?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Легион</a:t>
            </a: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Когорта</a:t>
            </a: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Полк</a:t>
            </a: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Орда</a:t>
            </a: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59" y="3425829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6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8941" y="7128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8. Какое из этих выражений является синонимом слова «мало»?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Куры не клюют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Пруд пруди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Кот наплакал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Ворона накаркала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043" y="3407541"/>
            <a:ext cx="21398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6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" y="280221"/>
            <a:ext cx="2858839" cy="169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19948" y="65128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9. Закончите русскую пословицу «Всякому мила своя…»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Высота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Сторона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Медиана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Биссектриса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251" y="3233371"/>
            <a:ext cx="2139881" cy="282269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976" y="5617114"/>
            <a:ext cx="1481456" cy="87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61" y="1892808"/>
            <a:ext cx="2749064" cy="16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32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503" y="2602930"/>
            <a:ext cx="2858839" cy="2407982"/>
          </a:xfrm>
          <a:prstGeom prst="rect">
            <a:avLst/>
          </a:prstGeom>
        </p:spPr>
      </p:pic>
      <p:pic>
        <p:nvPicPr>
          <p:cNvPr id="19" name="Рисунок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244" y="1656448"/>
            <a:ext cx="3597719" cy="2510306"/>
          </a:xfrm>
          <a:prstGeom prst="rect">
            <a:avLst/>
          </a:prstGeom>
        </p:spPr>
      </p:pic>
      <p:pic>
        <p:nvPicPr>
          <p:cNvPr id="21" name="Рисунок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209" y="3924532"/>
            <a:ext cx="3356867" cy="3290173"/>
          </a:xfrm>
          <a:prstGeom prst="rect">
            <a:avLst/>
          </a:prstGeom>
        </p:spPr>
      </p:pic>
      <p:pic>
        <p:nvPicPr>
          <p:cNvPr id="22" name="Рисунок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457" y="4215140"/>
            <a:ext cx="2681523" cy="2924413"/>
          </a:xfrm>
          <a:prstGeom prst="rect">
            <a:avLst/>
          </a:prstGeom>
        </p:spPr>
      </p:pic>
      <p:pic>
        <p:nvPicPr>
          <p:cNvPr id="2" name="Рисунок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561" y="1892808"/>
            <a:ext cx="2749064" cy="1649439"/>
          </a:xfrm>
          <a:prstGeom prst="rect">
            <a:avLst/>
          </a:prstGeom>
        </p:spPr>
      </p:pic>
      <p:pic>
        <p:nvPicPr>
          <p:cNvPr id="3" name="Рисунок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9301" y="55053"/>
            <a:ext cx="1959269" cy="2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68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1150">
            <a:off x="848281" y="740664"/>
            <a:ext cx="2749064" cy="1649439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911" y="5504650"/>
            <a:ext cx="148755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61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9868" y="3244334"/>
            <a:ext cx="335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BFF"/>
                </a:solidFill>
                <a:latin typeface="Roboto"/>
                <a:hlinkClick r:id="rId2"/>
              </a:rPr>
              <a:t>https://www.Learnis.ru/599913/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95971">
            <a:off x="1560491" y="249820"/>
            <a:ext cx="1956986" cy="2664183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407" y="5632666"/>
            <a:ext cx="1493649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558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90507">
            <a:off x="304683" y="-256117"/>
            <a:ext cx="2676376" cy="2926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759" y="1630059"/>
            <a:ext cx="2830500" cy="415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34" y="2446494"/>
            <a:ext cx="3299063" cy="415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205" y="3183925"/>
            <a:ext cx="2361939" cy="4156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193" y="3950035"/>
            <a:ext cx="2361939" cy="4156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16" y="4706789"/>
            <a:ext cx="3767625" cy="4156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195" y="5430165"/>
            <a:ext cx="2830500" cy="415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9089" y="1613062"/>
            <a:ext cx="2361939" cy="415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2630" y="2291778"/>
            <a:ext cx="1893375" cy="415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2630" y="3075683"/>
            <a:ext cx="3299063" cy="415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2629" y="3820449"/>
            <a:ext cx="3299063" cy="4156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3529" y="4604436"/>
            <a:ext cx="2361939" cy="415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146" y="5430164"/>
            <a:ext cx="3299063" cy="4156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5500" y="1637449"/>
            <a:ext cx="1424813" cy="41566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9197" y="2446406"/>
            <a:ext cx="1420491" cy="4145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54917" y="3966421"/>
            <a:ext cx="1420491" cy="4145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55501" y="4716233"/>
            <a:ext cx="1420491" cy="41456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2572" y="1630608"/>
            <a:ext cx="1420491" cy="4145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9088" y="2292241"/>
            <a:ext cx="1420491" cy="4145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9581" y="3076514"/>
            <a:ext cx="1420491" cy="41456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0537" y="3842499"/>
            <a:ext cx="1420491" cy="41456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3989" y="4607298"/>
            <a:ext cx="1420491" cy="41456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8708" y="5431179"/>
            <a:ext cx="1420491" cy="41456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54975" y="5430164"/>
            <a:ext cx="1893375" cy="41566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61207" y="3192765"/>
            <a:ext cx="1896020" cy="42066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8824" y="2860970"/>
            <a:ext cx="2097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6600"/>
                </a:solidFill>
              </a:rPr>
              <a:t>ЛЮБИ И ЗНАЙ</a:t>
            </a:r>
          </a:p>
          <a:p>
            <a:endParaRPr lang="ru-RU" b="1" dirty="0" smtClean="0">
              <a:solidFill>
                <a:srgbClr val="CC6600"/>
              </a:solidFill>
            </a:endParaRPr>
          </a:p>
          <a:p>
            <a:r>
              <a:rPr lang="ru-RU" b="1" dirty="0" smtClean="0">
                <a:solidFill>
                  <a:srgbClr val="CC6600"/>
                </a:solidFill>
              </a:rPr>
              <a:t>РОДНОЙ ЯЗЫК!</a:t>
            </a:r>
            <a:endParaRPr lang="ru-RU" b="1" dirty="0">
              <a:solidFill>
                <a:srgbClr val="CC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14495" y="352228"/>
            <a:ext cx="697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Вместо пропущенных клеток вставить число прописью так, </a:t>
            </a:r>
          </a:p>
          <a:p>
            <a:r>
              <a:rPr lang="ru-RU" b="1" dirty="0"/>
              <a:t>ч</a:t>
            </a:r>
            <a:r>
              <a:rPr lang="ru-RU" b="1" dirty="0" smtClean="0"/>
              <a:t>тобы получилось слово, например, ЛИ…К - ЛИ</a:t>
            </a:r>
            <a:r>
              <a:rPr lang="ru-RU" b="1" dirty="0" smtClean="0">
                <a:solidFill>
                  <a:srgbClr val="FF0000"/>
                </a:solidFill>
              </a:rPr>
              <a:t>СТО</a:t>
            </a:r>
            <a:r>
              <a:rPr lang="ru-RU" b="1" dirty="0" smtClean="0"/>
              <a:t>К</a:t>
            </a:r>
            <a:endParaRPr lang="ru-RU" b="1" dirty="0"/>
          </a:p>
        </p:txBody>
      </p:sp>
      <p:pic>
        <p:nvPicPr>
          <p:cNvPr id="4" name="Рисунок 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3399" y="5541965"/>
            <a:ext cx="1486107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248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2435215"/>
            <a:ext cx="1615580" cy="315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991">
            <a:off x="235700" y="34894"/>
            <a:ext cx="3596952" cy="25117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0409" y="598325"/>
            <a:ext cx="6811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Переведите на русский язык греческие слова – моно,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поли и латинские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мульти.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7279" y="3100748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три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три четыре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17" y="3100748"/>
            <a:ext cx="33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много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6636775" y="2196040"/>
            <a:ext cx="3524864" cy="1060153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подсказка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418558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2435215"/>
            <a:ext cx="1615580" cy="315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991">
            <a:off x="235700" y="34894"/>
            <a:ext cx="3596952" cy="2511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7279" y="3100748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три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три четыре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17" y="3100748"/>
            <a:ext cx="33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много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6636775" y="2196040"/>
            <a:ext cx="3524864" cy="1060153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подсказка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8353" y="6400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Какая цифра в переводе с латинского означает «Никакая»?</a:t>
            </a:r>
          </a:p>
        </p:txBody>
      </p:sp>
    </p:spTree>
    <p:extLst>
      <p:ext uri="{BB962C8B-B14F-4D97-AF65-F5344CB8AC3E}">
        <p14:creationId xmlns:p14="http://schemas.microsoft.com/office/powerpoint/2010/main" val="4873067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2435215"/>
            <a:ext cx="1615580" cy="315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991">
            <a:off x="235700" y="34894"/>
            <a:ext cx="3596952" cy="2511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7279" y="3100748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три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три четыре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17" y="3100748"/>
            <a:ext cx="33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много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6636775" y="2196040"/>
            <a:ext cx="3524864" cy="1060153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подсказка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8791" y="382838"/>
            <a:ext cx="7089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Скажите по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гречески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слово окружность, если для вас это часть страны, области, города, отдаленная от центра.</a:t>
            </a:r>
          </a:p>
        </p:txBody>
      </p:sp>
    </p:spTree>
    <p:extLst>
      <p:ext uri="{BB962C8B-B14F-4D97-AF65-F5344CB8AC3E}">
        <p14:creationId xmlns:p14="http://schemas.microsoft.com/office/powerpoint/2010/main" val="855040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2435215"/>
            <a:ext cx="1615580" cy="315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991">
            <a:off x="8676" y="34583"/>
            <a:ext cx="3596952" cy="2511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7279" y="3100748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три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три четыре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17" y="3100748"/>
            <a:ext cx="33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много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6636775" y="2196040"/>
            <a:ext cx="3524864" cy="1060153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подсказка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1008" y="813502"/>
            <a:ext cx="56260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У греков это натянутая тетива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у нас?</a:t>
            </a:r>
          </a:p>
        </p:txBody>
      </p:sp>
    </p:spTree>
    <p:extLst>
      <p:ext uri="{BB962C8B-B14F-4D97-AF65-F5344CB8AC3E}">
        <p14:creationId xmlns:p14="http://schemas.microsoft.com/office/powerpoint/2010/main" val="855040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2435215"/>
            <a:ext cx="1615580" cy="315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991">
            <a:off x="235700" y="34894"/>
            <a:ext cx="3596952" cy="2511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7279" y="3100748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три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три четыре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17" y="3100748"/>
            <a:ext cx="33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много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6636775" y="2196040"/>
            <a:ext cx="3524864" cy="1060153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подсказка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7936" y="598325"/>
            <a:ext cx="7025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Какая математическая единица измерения в переводе с латинского обозначает «ступень, шаг, степень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40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" y="2435215"/>
            <a:ext cx="1615580" cy="315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991">
            <a:off x="235700" y="34894"/>
            <a:ext cx="3596952" cy="2511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7279" y="3100748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три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три четыре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17" y="3100748"/>
            <a:ext cx="33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два, много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6636775" y="2196040"/>
            <a:ext cx="3524864" cy="1060153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подсказка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4361" y="640011"/>
            <a:ext cx="660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 Какой геометрический термин образовался от латинского слова «отвесный»?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724" y="5477218"/>
            <a:ext cx="148145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40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49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4903</Template>
  <TotalTime>563</TotalTime>
  <Words>576</Words>
  <Application>Microsoft Office PowerPoint</Application>
  <PresentationFormat>Произвольный</PresentationFormat>
  <Paragraphs>182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47</vt:i4>
      </vt:variant>
      <vt:variant>
        <vt:lpstr>Заголовки слайдов</vt:lpstr>
      </vt:variant>
      <vt:variant>
        <vt:i4>21</vt:i4>
      </vt:variant>
    </vt:vector>
  </HeadingPairs>
  <TitlesOfParts>
    <vt:vector size="68" baseType="lpstr">
      <vt:lpstr>4903</vt:lpstr>
      <vt:lpstr>2_Тема Office</vt:lpstr>
      <vt:lpstr>3_Тема Office</vt:lpstr>
      <vt:lpstr>4_Тема Office</vt:lpstr>
      <vt:lpstr>1_Тема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5_Тема Office</vt:lpstr>
      <vt:lpstr>22_Тема Office</vt:lpstr>
      <vt:lpstr>Тема1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29_Тема Office</vt:lpstr>
      <vt:lpstr>30_Тема Office</vt:lpstr>
      <vt:lpstr>31_Тема Office</vt:lpstr>
      <vt:lpstr>32_Тема Office</vt:lpstr>
      <vt:lpstr>33_Тема Office</vt:lpstr>
      <vt:lpstr>34_Тема Office</vt:lpstr>
      <vt:lpstr>35_Тема Office</vt:lpstr>
      <vt:lpstr>36_Тема Office</vt:lpstr>
      <vt:lpstr>37_Тема Office</vt:lpstr>
      <vt:lpstr>38_Тема Office</vt:lpstr>
      <vt:lpstr>39_Тема Office</vt:lpstr>
      <vt:lpstr>40_Тема Office</vt:lpstr>
      <vt:lpstr>41_Тема Office</vt:lpstr>
      <vt:lpstr>42_Тема Office</vt:lpstr>
      <vt:lpstr>43_Тема Office</vt:lpstr>
      <vt:lpstr>44_Тема Office</vt:lpstr>
      <vt:lpstr>Аспект</vt:lpstr>
      <vt:lpstr>Вокруг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Вокруг математики</dc:title>
  <dc:creator>User</dc:creator>
  <cp:lastModifiedBy>Инна Негру</cp:lastModifiedBy>
  <cp:revision>28</cp:revision>
  <dcterms:created xsi:type="dcterms:W3CDTF">2019-11-06T09:38:51Z</dcterms:created>
  <dcterms:modified xsi:type="dcterms:W3CDTF">2020-11-13T00:12:45Z</dcterms:modified>
</cp:coreProperties>
</file>